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5" autoAdjust="0"/>
  </p:normalViewPr>
  <p:slideViewPr>
    <p:cSldViewPr snapToGrid="0">
      <p:cViewPr>
        <p:scale>
          <a:sx n="78" d="100"/>
          <a:sy n="78" d="100"/>
        </p:scale>
        <p:origin x="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62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62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9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1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0D92BC-42A9-434B-8530-ADBF4485E407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0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BB28B-F548-672F-9F0E-CCF9A109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970" y="1868354"/>
            <a:ext cx="7624149" cy="3216879"/>
          </a:xfrm>
        </p:spPr>
        <p:txBody>
          <a:bodyPr>
            <a:normAutofit/>
          </a:bodyPr>
          <a:lstStyle/>
          <a:p>
            <a:pPr algn="ctr"/>
            <a:r>
              <a:rPr lang="es-ES" sz="5400" dirty="0">
                <a:latin typeface="Aharoni" panose="02010803020104030203" pitchFamily="2" charset="-79"/>
                <a:cs typeface="Aharoni" panose="02010803020104030203" pitchFamily="2" charset="-79"/>
              </a:rPr>
              <a:t>ESTRUCTURA DE DATOS 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ítulo 2">
            <a:extLst>
              <a:ext uri="{FF2B5EF4-FFF2-40B4-BE49-F238E27FC236}">
                <a16:creationId xmlns:a16="http://schemas.microsoft.com/office/drawing/2014/main" id="{D0985515-7A84-A9EF-485C-3878DBAE31C0}"/>
              </a:ext>
            </a:extLst>
          </p:cNvPr>
          <p:cNvSpPr txBox="1">
            <a:spLocks/>
          </p:cNvSpPr>
          <p:nvPr/>
        </p:nvSpPr>
        <p:spPr>
          <a:xfrm>
            <a:off x="-597430" y="5874325"/>
            <a:ext cx="6400800" cy="476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Nombre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: joel reynaldo condori tumiri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65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332DB-369F-AAC7-49BB-57BCAB9B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55000" lnSpcReduction="20000"/>
          </a:bodyPr>
          <a:lstStyle/>
          <a:p>
            <a:r>
              <a:rPr lang="es-ES" sz="2900" b="1" dirty="0">
                <a:solidFill>
                  <a:schemeClr val="bg1"/>
                </a:solidFill>
              </a:rPr>
              <a:t>1. ¿A que se refiere cuando se habla de ESTRUCTURA DE DATOS?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R.- 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  <a:latin typeface="Century Gothic (Cuerpo)"/>
              </a:rPr>
              <a:t>las estructuras de datos son aquellas que nos permiten, como desarrolladores, organizar la información de manera eficiente, y en definitiva diseñar la solución correcta para un determinado problema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  <a:latin typeface="Poppins"/>
              </a:rPr>
              <a:t>.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2¿Cuáles son los tipos de estructura que existe?</a:t>
            </a:r>
          </a:p>
          <a:p>
            <a:r>
              <a:rPr lang="es-ES" sz="2900" b="1" dirty="0">
                <a:solidFill>
                  <a:schemeClr val="bg1"/>
                </a:solidFill>
                <a:latin typeface="Century Gothic (Cuerpo)"/>
              </a:rPr>
              <a:t>R.-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  <a:latin typeface="Century Gothic (Cuerpo)"/>
              </a:rPr>
              <a:t> en programación estructurada se utilizan tres tipos de estructuras</a:t>
            </a:r>
            <a:r>
              <a:rPr lang="en-US" sz="2900" dirty="0">
                <a:solidFill>
                  <a:schemeClr val="accent5">
                    <a:lumMod val="75000"/>
                  </a:schemeClr>
                </a:solidFill>
                <a:latin typeface="Century Gothic (Cuerpo)"/>
              </a:rPr>
              <a:t>: </a:t>
            </a:r>
          </a:p>
          <a:p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-Secuenciales, aquellas que se ejecutan una después de otra siguiendo el orden en que se han escrito.</a:t>
            </a:r>
          </a:p>
          <a:p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-Decisión, que permiten omitir parte del código o seleccionar el flujo de ejecución de entre dos o mas alternativas.</a:t>
            </a:r>
          </a:p>
          <a:p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-Iterativas, que se utilizan para repetir la ejecución de cierta parte del programa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3¿apoyándose en el link adjunto, explique, porque son útiles?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R.- </a:t>
            </a:r>
            <a:r>
              <a:rPr lang="es-ES" sz="29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as estructuras de datos son una forma de organizar los datos en la computadora, de tal manera que nos permitan realizar unas operaciones con ellas de forma muy eficiente.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4¿Qué es una pila?</a:t>
            </a:r>
          </a:p>
          <a:p>
            <a:r>
              <a:rPr lang="es-ES" sz="2900" b="1" dirty="0">
                <a:solidFill>
                  <a:schemeClr val="bg1"/>
                </a:solidFill>
              </a:rPr>
              <a:t>R</a:t>
            </a:r>
            <a:r>
              <a:rPr lang="en-US" sz="2900" b="1" dirty="0">
                <a:solidFill>
                  <a:schemeClr val="bg1"/>
                </a:solidFill>
              </a:rPr>
              <a:t>-  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En java, una </a:t>
            </a:r>
            <a:r>
              <a:rPr lang="es-ES" sz="2900" dirty="0" err="1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 es una estructura de datos que sigue el principio </a:t>
            </a:r>
            <a:r>
              <a:rPr lang="es-ES" sz="2900" dirty="0" err="1">
                <a:solidFill>
                  <a:schemeClr val="accent5">
                    <a:lumMod val="75000"/>
                  </a:schemeClr>
                </a:solidFill>
              </a:rPr>
              <a:t>lifo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, lo que significa que el ultimo </a:t>
            </a:r>
            <a:r>
              <a:rPr lang="es-ES" sz="2900" dirty="0" err="1">
                <a:solidFill>
                  <a:schemeClr val="accent5">
                    <a:lumMod val="75000"/>
                  </a:schemeClr>
                </a:solidFill>
              </a:rPr>
              <a:t>elemnto</a:t>
            </a:r>
            <a:r>
              <a:rPr lang="es-ES" sz="2900" dirty="0">
                <a:solidFill>
                  <a:schemeClr val="accent5">
                    <a:lumMod val="75000"/>
                  </a:schemeClr>
                </a:solidFill>
              </a:rPr>
              <a:t> agregado a la pila es el primero en ser eliminado. En otras palabras, los elementos se agregan y eliminan desde la parte superior de la pila.</a:t>
            </a:r>
          </a:p>
          <a:p>
            <a:endParaRPr lang="es-ES" sz="2900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br>
              <a:rPr lang="es-ES" sz="2000" dirty="0">
                <a:solidFill>
                  <a:schemeClr val="bg1"/>
                </a:solidFill>
              </a:rPr>
            </a:br>
            <a:endParaRPr lang="es-MX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3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45198-9882-BEAC-13C1-4B844E63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539"/>
            <a:ext cx="10413242" cy="6056913"/>
          </a:xfrm>
        </p:spPr>
        <p:txBody>
          <a:bodyPr>
            <a:normAutofit fontScale="92500" lnSpcReduction="20000"/>
          </a:bodyPr>
          <a:lstStyle/>
          <a:p>
            <a:r>
              <a:rPr lang="es-ES" sz="2300" b="1" dirty="0">
                <a:solidFill>
                  <a:schemeClr val="bg1"/>
                </a:solidFill>
              </a:rPr>
              <a:t>5¿Qué es </a:t>
            </a:r>
            <a:r>
              <a:rPr lang="es-ES" sz="2300" b="1" dirty="0" err="1">
                <a:solidFill>
                  <a:schemeClr val="bg1"/>
                </a:solidFill>
              </a:rPr>
              <a:t>Stack</a:t>
            </a:r>
            <a:r>
              <a:rPr lang="es-ES" sz="2300" b="1" dirty="0">
                <a:solidFill>
                  <a:schemeClr val="bg1"/>
                </a:solidFill>
              </a:rPr>
              <a:t> en java, una STACK será lo mismo que una PILA?</a:t>
            </a:r>
          </a:p>
          <a:p>
            <a:r>
              <a:rPr lang="es-ES" sz="2300" b="1" dirty="0">
                <a:solidFill>
                  <a:schemeClr val="bg1"/>
                </a:solidFill>
              </a:rPr>
              <a:t>R- 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Un objeto de la clase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es una pila. Permite almacenar objetos y luego recuperarlos en el orden inverso en el cual se insertaron.</a:t>
            </a:r>
            <a:endParaRPr lang="es-MX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300" b="1" dirty="0">
                <a:solidFill>
                  <a:schemeClr val="bg1"/>
                </a:solidFill>
              </a:rPr>
              <a:t>6¿Que es TOPE en una PILA?</a:t>
            </a:r>
          </a:p>
          <a:p>
            <a:r>
              <a:rPr lang="es-ES" sz="2300" b="1" dirty="0">
                <a:solidFill>
                  <a:schemeClr val="bg1"/>
                </a:solidFill>
              </a:rPr>
              <a:t>R- 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Numero de elementos que tiene la pila</a:t>
            </a:r>
          </a:p>
          <a:p>
            <a:r>
              <a:rPr lang="es-E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7</a:t>
            </a:r>
            <a:r>
              <a:rPr lang="es-ES" sz="23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¿Qué es MAX en una PILA?</a:t>
            </a:r>
          </a:p>
          <a:p>
            <a:r>
              <a:rPr lang="es-E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R- 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Numero máximo de elementos que soporta la pila </a:t>
            </a:r>
          </a:p>
          <a:p>
            <a:r>
              <a:rPr lang="es-E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8¿A que se refiere los métodos </a:t>
            </a:r>
            <a:r>
              <a:rPr lang="es-ES" sz="23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esVacia</a:t>
            </a:r>
            <a:r>
              <a:rPr lang="en-U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() y </a:t>
            </a:r>
            <a:r>
              <a:rPr lang="en-US" sz="23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esLLena</a:t>
            </a:r>
            <a:r>
              <a:rPr lang="en-U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() </a:t>
            </a:r>
            <a:r>
              <a:rPr lang="en-US" sz="23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en</a:t>
            </a:r>
            <a:r>
              <a:rPr lang="en-U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una</a:t>
            </a:r>
            <a:r>
              <a:rPr lang="en-U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pila</a:t>
            </a:r>
            <a:r>
              <a:rPr lang="es-ES" sz="23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?</a:t>
            </a:r>
          </a:p>
          <a:p>
            <a:r>
              <a:rPr lang="es-ES" sz="2300" b="1" kern="1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R-</a:t>
            </a:r>
            <a:r>
              <a:rPr lang="es-ES" sz="2300" b="1" kern="1200" dirty="0" err="1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esVacia</a:t>
            </a:r>
            <a:r>
              <a:rPr lang="es-ES" sz="2300" b="1" kern="1200" dirty="0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() se utiliza para comprobar si la pila está vacía, mientras que </a:t>
            </a:r>
            <a:r>
              <a:rPr lang="es-ES" sz="2300" b="1" kern="1200" dirty="0" err="1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esLLena</a:t>
            </a:r>
            <a:r>
              <a:rPr lang="es-ES" sz="2300" b="1" kern="1200" dirty="0">
                <a:solidFill>
                  <a:schemeClr val="accent5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() se utiliza para comprobar si la pila está llena, dependiendo de la implementación de la pila</a:t>
            </a:r>
            <a:endParaRPr lang="es-ES" sz="23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s-E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9¿Qué  son los métodos estáticos en JAVA?</a:t>
            </a:r>
          </a:p>
          <a:p>
            <a:r>
              <a:rPr lang="es-ES" sz="23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R-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Un método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static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en Java es un método que pertenece a la clase y no al objeto. Un método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static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solo puede acceder a variables o tipos de datos declarados como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static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. Un método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static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sólo puede acceder a datos </a:t>
            </a:r>
            <a:r>
              <a:rPr lang="es-ES" sz="2300" dirty="0" err="1">
                <a:solidFill>
                  <a:schemeClr val="accent5">
                    <a:lumMod val="75000"/>
                  </a:schemeClr>
                </a:solidFill>
              </a:rPr>
              <a:t>static</a:t>
            </a: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ES" sz="23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052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BFF-933A-C844-1AC6-21D3E7AB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2422358"/>
            <a:ext cx="11101137" cy="6304547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10¿A través de un grafico, muestre los métodos mínimos que debería de tener una PILA?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    R-</a:t>
            </a:r>
          </a:p>
          <a:p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2AD531B-7BEC-090D-5206-93883F81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" y="1132306"/>
            <a:ext cx="3822412" cy="5778999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2C8DB8E-E888-AA71-0D5D-8D8C9E54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1132306"/>
            <a:ext cx="3822412" cy="5778999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6DC8465E-3BD6-7E18-5DDD-8970BA770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76" y="1132306"/>
            <a:ext cx="4220308" cy="57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C6C50-8DC9-E887-3507-833B6F2D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38488-46DC-2C44-2B71-4D85A170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9F8E85A6-937D-703C-40D8-C4C6CD388AC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" y="161062"/>
            <a:ext cx="5764514" cy="5079803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9A26902-F39D-F128-547C-BA465EA6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01" y="154056"/>
            <a:ext cx="5855368" cy="51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A8D59-D7C7-A4D1-0877-D9BBE8A9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34400" cy="1170296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entury Gothic" panose="020B0502020202020204" pitchFamily="34" charset="0"/>
              </a:rPr>
              <a:t>11Crear las clases necesarias para la PILA DE CLIENTES</a:t>
            </a:r>
            <a:endParaRPr 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CA00F-F092-5F59-6F7B-ED9B17C5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21"/>
            <a:ext cx="4312693" cy="39191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D25B9C-4342-C1D5-46A3-6D601B26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97" y="729059"/>
            <a:ext cx="5973413" cy="45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7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84C6F-C24D-3A42-BBFD-E858DE4A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009062" cy="1507068"/>
          </a:xfrm>
        </p:spPr>
        <p:txBody>
          <a:bodyPr/>
          <a:lstStyle/>
          <a:p>
            <a:r>
              <a:rPr lang="es-ES" b="1" dirty="0">
                <a:solidFill>
                  <a:srgbClr val="000000"/>
                </a:solidFill>
                <a:latin typeface="Century Gothic" panose="020B0502020202020204" pitchFamily="34" charset="0"/>
              </a:rPr>
              <a:t>11Crear las clases necesarias para la PILA DE CLIENTES</a:t>
            </a:r>
            <a:endParaRPr 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797A895-728D-9589-C46B-1D30B711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2" y="976499"/>
            <a:ext cx="6198582" cy="275492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644DA29-DE9F-3D61-CB9C-5FC231E56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8" y="3938542"/>
            <a:ext cx="9132629" cy="210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40688-C10D-95BE-6731-F0BBF063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3294" y="-161364"/>
            <a:ext cx="8534400" cy="632011"/>
          </a:xfrm>
        </p:spPr>
        <p:txBody>
          <a:bodyPr/>
          <a:lstStyle/>
          <a:p>
            <a:r>
              <a:rPr lang="es-ES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12.Determinar cuantos CLIENTES son mayores de 20 a</a:t>
            </a:r>
            <a:r>
              <a:rPr lang="es-E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ños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7E246A-4EE8-892B-5D17-1C034AB4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1" y="2040042"/>
            <a:ext cx="3944634" cy="18972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200BDE-5733-E8D7-6437-0C5F56FD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73" y="1360954"/>
            <a:ext cx="6045106" cy="3067891"/>
          </a:xfrm>
          <a:prstGeom prst="rect">
            <a:avLst/>
          </a:prstGeom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4D5B9C2-626F-2560-560E-C14C0F7A3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6" y="4702580"/>
            <a:ext cx="607779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C4190-8C33-C3D1-556D-1CA9F1B5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6741" y="-23905"/>
            <a:ext cx="8534400" cy="887506"/>
          </a:xfrm>
        </p:spPr>
        <p:txBody>
          <a:bodyPr/>
          <a:lstStyle/>
          <a:p>
            <a:r>
              <a:rPr lang="es-ES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13.Mover el K-</a:t>
            </a:r>
            <a:r>
              <a:rPr lang="es-ES" sz="1800" b="1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esimo</a:t>
            </a:r>
            <a:r>
              <a:rPr lang="es-ES" sz="18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elemento al final de la pila</a:t>
            </a:r>
            <a:endParaRPr lang="es-ES" sz="180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54476D-F268-ABEF-F05F-EB6D93B10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"/>
          <a:stretch/>
        </p:blipFill>
        <p:spPr>
          <a:xfrm>
            <a:off x="153148" y="1048870"/>
            <a:ext cx="3410323" cy="25673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C7AB0A-D7A3-1A42-9B31-97EFDFA2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59" y="863494"/>
            <a:ext cx="5667375" cy="2752725"/>
          </a:xfrm>
          <a:prstGeom prst="rect">
            <a:avLst/>
          </a:prstGeom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516DEF6F-9ABE-7589-9BAA-14D4622FD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4" y="3801488"/>
            <a:ext cx="582058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239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491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Aharoni</vt:lpstr>
      <vt:lpstr>Century Gothic</vt:lpstr>
      <vt:lpstr>Century Gothic (Cuerpo)</vt:lpstr>
      <vt:lpstr>Poppins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reynaldo condori tumiri</dc:creator>
  <cp:lastModifiedBy>joel reynaldo condori tumiri</cp:lastModifiedBy>
  <cp:revision>3</cp:revision>
  <dcterms:created xsi:type="dcterms:W3CDTF">2023-05-04T01:48:38Z</dcterms:created>
  <dcterms:modified xsi:type="dcterms:W3CDTF">2023-05-06T03:08:15Z</dcterms:modified>
</cp:coreProperties>
</file>