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396F4-DE1D-B748-AEF1-A94FAB133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2937-386D-0C4D-8938-A6FEA20B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2937-386D-0C4D-8938-A6FEA20BF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BBE9-AA3C-0C49-8D92-340A5537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4CCA-3EFD-AF44-A430-7A2BDF4BD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6751-975A-7A49-A5F8-5BCD4B6D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67AE-2F32-EE45-8188-0BA56AB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012B-0FB7-EB4B-AD59-7397EC7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BCDD-252F-B044-935E-C0A16DAE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B9308-27AE-AD46-807F-076A6B62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E61F-00BE-CE42-98E1-05DF9F33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291D-1ACD-2845-9C2F-C852BA89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0317-E2A6-274D-B59C-89D218A2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87DB3-2D6E-1243-A298-C785D0757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C89C0-AA23-B440-B565-5EAA089F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FB23-70F8-CE45-855D-5E92DB4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D58-35D5-8244-9E0F-A881B5F8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5604-8A1E-2B4D-803C-789AED4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88B3-67AF-B242-8551-DE6AE14A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1FDF-3BEA-0444-AE17-ACE78154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04FD-1379-5248-98AA-550B7D3E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7009-AC6E-3943-BE03-E05DA064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9501-390B-1746-AB3F-31DEF74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893-A861-1A46-931D-92BDB0DA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BC1F-8E89-B442-8AB6-972A2A70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2FDF-076A-9548-97DF-2D763B30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9F34-95E8-2049-AACF-022E76B1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4D07-9F15-7844-804A-C21F367C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6552-0272-234A-AB8C-B0B93ED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FA35-7B84-1F4A-B469-5CAFA0746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FA96-B6CB-EA4A-8444-61F197D1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28E5-E60B-E64C-B544-D79C3CD0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666C-9C64-0543-8578-6033AFE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9A4E-3149-9F41-A65E-C446FC6C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AFCE-D211-5E40-94C3-E7B0C727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FB63-128E-7243-B8A4-B2EC7F2D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301EA-E43E-1A44-A7FA-4A7C632D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CABB3-AC8B-ED47-904D-936B580ED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C42A6-FF1A-3D41-94FE-C6440B8EB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1FB98-24FF-C449-AB36-068A360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F63C4-D931-7241-9D9A-14DF1690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FA9B7-0B8C-2B4C-8754-A520319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B96C-DA4E-594E-A2B6-36D73731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AA25E-42E3-3346-88D0-C066694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D7680-0BD4-8344-83C3-D9FF7F80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D9C83-AF93-9C41-85D2-1A9850B2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79420-4C21-494C-9903-31545503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1EBFF-94EE-304D-B95F-CEABE14F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A2F31-F8C7-DC4A-88A4-5DFB891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A133-8A22-3345-89BD-FFFA80FD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20F2-53ED-FA4C-B00D-D9A49112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3872-028E-CA42-A839-23A87C35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8BF9-5318-F444-9733-72CB607A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8C56-1BE9-B245-8700-95741E66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E6EFB-E882-844A-B3A8-1D735371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A43-F2C9-DC46-BC33-6A8DE63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59F3C-2FEC-1E4F-B080-0C90974E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1FD1-DC1E-5E47-B325-1C644D00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830A-DD8C-7242-A82D-54D1F6D2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E069-6B32-0744-929A-D05F108E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ABA3-9285-C448-8440-1CB6ABA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BFB62-7027-0B4B-835E-0BADCD3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B37E-5048-CB4D-A273-24158B4D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8C73-438B-7243-B376-40C851EF8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F91F-186C-BC4C-AEEF-14DA258421EA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EB39-8A56-4B41-BE0C-606480E48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C2C1-1C23-E24A-924A-0E46C612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23E8-1200-004C-A186-7EA29C19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657A0-053F-3E41-8022-7D8FB764FE0C}"/>
              </a:ext>
            </a:extLst>
          </p:cNvPr>
          <p:cNvSpPr txBox="1"/>
          <p:nvPr/>
        </p:nvSpPr>
        <p:spPr>
          <a:xfrm>
            <a:off x="249833" y="1445458"/>
            <a:ext cx="1072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 post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8773A-0B43-0A47-91F5-1061842E676F}"/>
              </a:ext>
            </a:extLst>
          </p:cNvPr>
          <p:cNvSpPr txBox="1"/>
          <p:nvPr/>
        </p:nvSpPr>
        <p:spPr>
          <a:xfrm>
            <a:off x="1827096" y="1428401"/>
            <a:ext cx="20284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ws</a:t>
            </a:r>
            <a:r>
              <a:rPr lang="en-US" dirty="0"/>
              <a:t> for </a:t>
            </a:r>
            <a:r>
              <a:rPr lang="en-US" dirty="0" err="1"/>
              <a:t>SupplierProfile.csv</a:t>
            </a:r>
            <a:r>
              <a:rPr lang="en-US" dirty="0"/>
              <a:t> export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50961-9AD9-7E46-961E-5E96F0E7A2F2}"/>
              </a:ext>
            </a:extLst>
          </p:cNvPr>
          <p:cNvSpPr txBox="1"/>
          <p:nvPr/>
        </p:nvSpPr>
        <p:spPr>
          <a:xfrm>
            <a:off x="4360799" y="1457531"/>
            <a:ext cx="23332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Iterate and Parse each record to get Supplier Profile Org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E4B6C-B7DD-A444-BC29-5DD6F8BB9BE9}"/>
              </a:ext>
            </a:extLst>
          </p:cNvPr>
          <p:cNvSpPr txBox="1"/>
          <p:nvPr/>
        </p:nvSpPr>
        <p:spPr>
          <a:xfrm>
            <a:off x="7183821" y="1445458"/>
            <a:ext cx="163828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External DB for SM Vendor ID via 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1CCF7-10F3-0847-A996-461F104C9D63}"/>
              </a:ext>
            </a:extLst>
          </p:cNvPr>
          <p:cNvSpPr txBox="1"/>
          <p:nvPr/>
        </p:nvSpPr>
        <p:spPr>
          <a:xfrm>
            <a:off x="8987533" y="3008931"/>
            <a:ext cx="16382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Supplier Risk REST API for Risk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958F-6EE8-CB4F-B76C-D021662EC2B4}"/>
              </a:ext>
            </a:extLst>
          </p:cNvPr>
          <p:cNvSpPr txBox="1"/>
          <p:nvPr/>
        </p:nvSpPr>
        <p:spPr>
          <a:xfrm>
            <a:off x="8526864" y="5203212"/>
            <a:ext cx="22489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Prepare Risk Scores into CSV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CBC41-77F7-9D40-A79A-18C2C124F55A}"/>
              </a:ext>
            </a:extLst>
          </p:cNvPr>
          <p:cNvSpPr txBox="1"/>
          <p:nvPr/>
        </p:nvSpPr>
        <p:spPr>
          <a:xfrm>
            <a:off x="3718248" y="5208882"/>
            <a:ext cx="12851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ws</a:t>
            </a:r>
            <a:r>
              <a:rPr lang="en-US" dirty="0"/>
              <a:t> for </a:t>
            </a:r>
            <a:r>
              <a:rPr lang="en-US" dirty="0" err="1"/>
              <a:t>SupplierProfile.csv</a:t>
            </a:r>
            <a:r>
              <a:rPr lang="en-US" dirty="0"/>
              <a:t> import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9C610-4042-AE47-82A7-5A7E54588197}"/>
              </a:ext>
            </a:extLst>
          </p:cNvPr>
          <p:cNvSpPr txBox="1"/>
          <p:nvPr/>
        </p:nvSpPr>
        <p:spPr>
          <a:xfrm>
            <a:off x="1180437" y="3123225"/>
            <a:ext cx="233329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ws</a:t>
            </a:r>
            <a:r>
              <a:rPr lang="en-US" dirty="0"/>
              <a:t> for uploading in FMD 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6DDE4-EB31-C545-968C-739B40827C1E}"/>
              </a:ext>
            </a:extLst>
          </p:cNvPr>
          <p:cNvSpPr txBox="1"/>
          <p:nvPr/>
        </p:nvSpPr>
        <p:spPr>
          <a:xfrm>
            <a:off x="5656625" y="3126769"/>
            <a:ext cx="137841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Prepare FMD load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BC84F-6A08-934F-A181-33E0EEBDB097}"/>
              </a:ext>
            </a:extLst>
          </p:cNvPr>
          <p:cNvSpPr txBox="1"/>
          <p:nvPr/>
        </p:nvSpPr>
        <p:spPr>
          <a:xfrm>
            <a:off x="3934989" y="3123225"/>
            <a:ext cx="109151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Prepare 64 Encoded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788F9-CE5F-1E45-A373-0E0E8678E099}"/>
              </a:ext>
            </a:extLst>
          </p:cNvPr>
          <p:cNvSpPr txBox="1"/>
          <p:nvPr/>
        </p:nvSpPr>
        <p:spPr>
          <a:xfrm>
            <a:off x="5861150" y="5208882"/>
            <a:ext cx="117389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Prepare 64 Encoded Payload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05EF96-EEBC-F945-8E05-E6D96245F93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21889" y="1630124"/>
            <a:ext cx="50520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8393CF-3D51-A248-948B-20713814A2DD}"/>
              </a:ext>
            </a:extLst>
          </p:cNvPr>
          <p:cNvCxnSpPr>
            <a:cxnSpLocks/>
          </p:cNvCxnSpPr>
          <p:nvPr/>
        </p:nvCxnSpPr>
        <p:spPr>
          <a:xfrm>
            <a:off x="3855592" y="1630124"/>
            <a:ext cx="50520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FA5C0D-908E-6C49-A888-840E4EB942FD}"/>
              </a:ext>
            </a:extLst>
          </p:cNvPr>
          <p:cNvCxnSpPr>
            <a:cxnSpLocks/>
          </p:cNvCxnSpPr>
          <p:nvPr/>
        </p:nvCxnSpPr>
        <p:spPr>
          <a:xfrm>
            <a:off x="6694095" y="1630124"/>
            <a:ext cx="50520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BE675D-780D-BE49-ACAC-348665E35554}"/>
              </a:ext>
            </a:extLst>
          </p:cNvPr>
          <p:cNvCxnSpPr>
            <a:cxnSpLocks/>
          </p:cNvCxnSpPr>
          <p:nvPr/>
        </p:nvCxnSpPr>
        <p:spPr>
          <a:xfrm>
            <a:off x="8822104" y="2645787"/>
            <a:ext cx="165429" cy="36314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14FE81-06C6-9646-A8C9-0AA7FA546A8A}"/>
              </a:ext>
            </a:extLst>
          </p:cNvPr>
          <p:cNvCxnSpPr>
            <a:cxnSpLocks/>
          </p:cNvCxnSpPr>
          <p:nvPr/>
        </p:nvCxnSpPr>
        <p:spPr>
          <a:xfrm flipH="1">
            <a:off x="7035042" y="2648937"/>
            <a:ext cx="148779" cy="4742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4DCFAD-F7A9-6F49-BDBA-C108D9D0CF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91140" y="3926591"/>
            <a:ext cx="60189" cy="12766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4B75B3-11A4-3C47-A1CD-6C0FEFC19697}"/>
              </a:ext>
            </a:extLst>
          </p:cNvPr>
          <p:cNvCxnSpPr>
            <a:cxnSpLocks/>
          </p:cNvCxnSpPr>
          <p:nvPr/>
        </p:nvCxnSpPr>
        <p:spPr>
          <a:xfrm flipH="1">
            <a:off x="5003350" y="3575811"/>
            <a:ext cx="6597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A63C70-07A6-F347-AFEB-5E3928CC5A06}"/>
              </a:ext>
            </a:extLst>
          </p:cNvPr>
          <p:cNvCxnSpPr>
            <a:cxnSpLocks/>
          </p:cNvCxnSpPr>
          <p:nvPr/>
        </p:nvCxnSpPr>
        <p:spPr>
          <a:xfrm flipH="1">
            <a:off x="3513732" y="3562763"/>
            <a:ext cx="412934" cy="30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64AC3E-96A4-2543-9C25-AFD3770FDD54}"/>
              </a:ext>
            </a:extLst>
          </p:cNvPr>
          <p:cNvCxnSpPr>
            <a:cxnSpLocks/>
          </p:cNvCxnSpPr>
          <p:nvPr/>
        </p:nvCxnSpPr>
        <p:spPr>
          <a:xfrm flipH="1">
            <a:off x="7035042" y="5486399"/>
            <a:ext cx="1491822" cy="399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D8F4D6-18C5-CD45-8B2F-7BDDE2F383D1}"/>
              </a:ext>
            </a:extLst>
          </p:cNvPr>
          <p:cNvCxnSpPr>
            <a:cxnSpLocks/>
          </p:cNvCxnSpPr>
          <p:nvPr/>
        </p:nvCxnSpPr>
        <p:spPr>
          <a:xfrm flipH="1">
            <a:off x="5003350" y="5546743"/>
            <a:ext cx="8407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atabase outline">
            <a:extLst>
              <a:ext uri="{FF2B5EF4-FFF2-40B4-BE49-F238E27FC236}">
                <a16:creationId xmlns:a16="http://schemas.microsoft.com/office/drawing/2014/main" id="{86DCA386-1262-FE43-95EE-F86B43CC3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273" y="363118"/>
            <a:ext cx="1379943" cy="1379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E2FE13-E733-2044-9BD7-0D176FDCD87A}"/>
              </a:ext>
            </a:extLst>
          </p:cNvPr>
          <p:cNvSpPr/>
          <p:nvPr/>
        </p:nvSpPr>
        <p:spPr>
          <a:xfrm>
            <a:off x="9874582" y="1674622"/>
            <a:ext cx="221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Ext REST DB for Profile ID to Vendor ID map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42ABB9-EB2E-F749-A5A2-C1F72C823A4F}"/>
              </a:ext>
            </a:extLst>
          </p:cNvPr>
          <p:cNvCxnSpPr>
            <a:cxnSpLocks/>
          </p:cNvCxnSpPr>
          <p:nvPr/>
        </p:nvCxnSpPr>
        <p:spPr>
          <a:xfrm flipV="1">
            <a:off x="8822104" y="1206178"/>
            <a:ext cx="1693496" cy="6838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F51AEF-481A-674D-A15B-DBFD0C72B99F}"/>
              </a:ext>
            </a:extLst>
          </p:cNvPr>
          <p:cNvSpPr txBox="1"/>
          <p:nvPr/>
        </p:nvSpPr>
        <p:spPr>
          <a:xfrm>
            <a:off x="519785" y="395416"/>
            <a:ext cx="51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Supplier Profile Risk Update </a:t>
            </a:r>
            <a:r>
              <a:rPr lang="en-US" sz="2000" b="1" dirty="0" err="1"/>
              <a:t>iFlow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731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Joseph</dc:creator>
  <cp:lastModifiedBy>Lu, Joseph</cp:lastModifiedBy>
  <cp:revision>2</cp:revision>
  <dcterms:created xsi:type="dcterms:W3CDTF">2021-05-05T15:21:55Z</dcterms:created>
  <dcterms:modified xsi:type="dcterms:W3CDTF">2021-05-05T15:41:08Z</dcterms:modified>
</cp:coreProperties>
</file>