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54" y="-102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8" y="643944"/>
            <a:ext cx="11451771" cy="5508662"/>
          </a:xfrm>
        </p:spPr>
        <p:txBody>
          <a:bodyPr>
            <a:normAutofit/>
          </a:bodyPr>
          <a:lstStyle/>
          <a:p>
            <a:endParaRPr lang="en-US" sz="11500" b="1" dirty="0"/>
          </a:p>
          <a:p>
            <a:endParaRPr lang="en-US" sz="4800" b="1" dirty="0" smtClean="0"/>
          </a:p>
          <a:p>
            <a:r>
              <a:rPr lang="en-US" sz="4800" b="1">
                <a:sym typeface="+mn-ea"/>
              </a:rPr>
              <a:t>DIOS ALTISMO</a:t>
            </a:r>
            <a:endParaRPr lang="en-US" sz="4800" b="1">
              <a:sym typeface="+mn-ea"/>
            </a:endParaRPr>
          </a:p>
          <a:p>
            <a:r>
              <a:rPr lang="en-US" sz="4800" b="1" dirty="0" smtClean="0"/>
              <a:t> </a:t>
            </a:r>
            <a:endParaRPr lang="en-US" sz="4800" b="1" dirty="0"/>
          </a:p>
          <a:p>
            <a:r>
              <a:rPr lang="en-US" b="1" dirty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84" y="535032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b="1" dirty="0"/>
              <a:t> </a:t>
            </a:r>
            <a:endParaRPr lang="en-US" sz="3600" dirty="0"/>
          </a:p>
          <a:p>
            <a:r>
              <a:rPr lang="en-US" sz="3600" b="1"/>
              <a:t>DIOS ALTISMO</a:t>
            </a:r>
            <a:endParaRPr lang="en-US" sz="3600" b="1"/>
          </a:p>
          <a:p>
            <a:r>
              <a:rPr lang="en-US" sz="3600" b="1"/>
              <a:t>NUESTRAS ESPERANZA</a:t>
            </a:r>
            <a:endParaRPr lang="en-US" sz="3600" b="1"/>
          </a:p>
          <a:p>
            <a:r>
              <a:rPr lang="en-US" sz="3600" b="1"/>
              <a:t>PODEROSO</a:t>
            </a:r>
            <a:endParaRPr lang="en-US" sz="3600" b="1"/>
          </a:p>
          <a:p>
            <a:endParaRPr lang="en-US" sz="3600" b="1"/>
          </a:p>
          <a:p>
            <a:r>
              <a:rPr lang="en-US" sz="3600" b="1"/>
              <a:t>REY DE PAZ</a:t>
            </a:r>
            <a:endParaRPr lang="en-US" sz="3600" b="1"/>
          </a:p>
          <a:p>
            <a:r>
              <a:rPr lang="en-US" sz="3600" b="1">
                <a:sym typeface="+mn-ea"/>
              </a:rPr>
              <a:t>REY DEL AMOR</a:t>
            </a:r>
            <a:endParaRPr lang="en-US" sz="3600" b="1"/>
          </a:p>
          <a:p>
            <a:r>
              <a:rPr lang="en-US" sz="3600" b="1"/>
              <a:t>CREO EN TI</a:t>
            </a:r>
            <a:endParaRPr lang="en-US" sz="3600" b="1"/>
          </a:p>
          <a:p>
            <a:endParaRPr lang="en-US" sz="3600" b="1"/>
          </a:p>
          <a:p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84" y="-82188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b="1" dirty="0"/>
              <a:t> </a:t>
            </a:r>
            <a:endParaRPr lang="en-US" sz="3600" dirty="0"/>
          </a:p>
          <a:p>
            <a:r>
              <a:rPr lang="en-US" sz="3600" b="1"/>
              <a:t>Coro:</a:t>
            </a:r>
            <a:endParaRPr lang="en-US" sz="3600" b="1"/>
          </a:p>
          <a:p>
            <a:r>
              <a:rPr lang="en-US" sz="3600" b="1">
                <a:sym typeface="+mn-ea"/>
              </a:rPr>
              <a:t>VES NUESTROS HERMANOS</a:t>
            </a:r>
            <a:endParaRPr lang="en-US" sz="3600" b="1"/>
          </a:p>
          <a:p>
            <a:r>
              <a:rPr lang="en-US" sz="3600" b="1">
                <a:sym typeface="+mn-ea"/>
              </a:rPr>
              <a:t>A DONDE ELLOS  ESTAN EN TODAS PAIS.</a:t>
            </a:r>
            <a:endParaRPr lang="en-US" sz="3600" b="1"/>
          </a:p>
          <a:p>
            <a:r>
              <a:rPr lang="en-US" sz="3600" b="1">
                <a:sym typeface="+mn-ea"/>
              </a:rPr>
              <a:t>CUIDARA LOS CON TU MANO.</a:t>
            </a:r>
            <a:endParaRPr lang="en-US" sz="3600" b="1"/>
          </a:p>
          <a:p>
            <a:r>
              <a:rPr lang="en-US" sz="3600" b="1">
                <a:sym typeface="+mn-ea"/>
              </a:rPr>
              <a:t>Y A NOSOTROS TAMBIEN </a:t>
            </a:r>
            <a:endParaRPr lang="en-US" sz="3600" b="1"/>
          </a:p>
          <a:p>
            <a:endParaRPr lang="en-US" sz="3600" b="1"/>
          </a:p>
          <a:p>
            <a:r>
              <a:rPr lang="en-US" sz="3600" b="1">
                <a:sym typeface="+mn-ea"/>
              </a:rPr>
              <a:t>QUIEREMOS ESTAR CONTIGO SIEMPRE</a:t>
            </a:r>
            <a:endParaRPr lang="en-US" sz="3600" b="1"/>
          </a:p>
          <a:p>
            <a:r>
              <a:rPr lang="en-US" sz="3600" b="1">
                <a:sym typeface="+mn-ea"/>
              </a:rPr>
              <a:t>EN PAZ ETERNIDAD</a:t>
            </a:r>
            <a:endParaRPr lang="en-US" sz="3600" b="1"/>
          </a:p>
          <a:p>
            <a:r>
              <a:rPr lang="en-US" sz="3600" b="1">
                <a:sym typeface="+mn-ea"/>
              </a:rPr>
              <a:t>EN TU AMOR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4" y="744582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b="1" dirty="0"/>
              <a:t>MANA ISUMBA BYOSE </a:t>
            </a:r>
            <a:endParaRPr lang="en-US" sz="3600" b="1" dirty="0"/>
          </a:p>
          <a:p>
            <a:r>
              <a:rPr lang="en-US" sz="3600" b="1" dirty="0"/>
              <a:t>BYIRINGIRO BYACU</a:t>
            </a:r>
            <a:endParaRPr lang="en-US" sz="3600" b="1" dirty="0"/>
          </a:p>
          <a:p>
            <a:r>
              <a:rPr lang="en-US" sz="3600" b="1" dirty="0"/>
              <a:t>NYIRIBUBUBASHA</a:t>
            </a:r>
            <a:endParaRPr lang="en-US" sz="3600" b="1" dirty="0"/>
          </a:p>
          <a:p>
            <a:r>
              <a:rPr lang="en-US" sz="3600" b="1" dirty="0"/>
              <a:t>UMWAMI WA MAHORO</a:t>
            </a:r>
            <a:endParaRPr lang="en-US" sz="3600" b="1" dirty="0"/>
          </a:p>
          <a:p>
            <a:r>
              <a:rPr lang="en-US" sz="3600" b="1" dirty="0"/>
              <a:t>UMWAMI W’ URUKUNDO</a:t>
            </a:r>
            <a:endParaRPr lang="en-US" sz="3600" b="1" dirty="0"/>
          </a:p>
          <a:p>
            <a:r>
              <a:rPr lang="en-US" sz="3600" b="1" dirty="0"/>
              <a:t>NI WOWE NIZEYE</a:t>
            </a:r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s-CR" sz="3600" b="1" dirty="0"/>
              <a:t> </a:t>
            </a:r>
            <a:endParaRPr lang="en-US" sz="3600" dirty="0"/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>
            <a:normAutofit fontScale="60000"/>
          </a:bodyPr>
          <a:lstStyle/>
          <a:p>
            <a:r>
              <a:rPr lang="en-US" sz="3200" b="1" dirty="0"/>
              <a:t> </a:t>
            </a:r>
            <a:endParaRPr lang="en-US" sz="3200" dirty="0"/>
          </a:p>
          <a:p>
            <a:r>
              <a:rPr lang="en-US" sz="3200" b="1" dirty="0"/>
              <a:t> </a:t>
            </a:r>
            <a:endParaRPr lang="en-US" sz="3200" dirty="0"/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ym typeface="+mn-ea"/>
              </a:rPr>
              <a:t>TUKWERETSE BENEDATA BOSE</a:t>
            </a:r>
            <a:endParaRPr lang="en-US" sz="3200" b="1" dirty="0"/>
          </a:p>
          <a:p>
            <a:r>
              <a:rPr lang="en-US" sz="3200" b="1" dirty="0">
                <a:sym typeface="+mn-ea"/>
              </a:rPr>
              <a:t>AHO BARI  MU BIHUGU BYOSE</a:t>
            </a:r>
            <a:endParaRPr lang="en-US" sz="3200" b="1" dirty="0"/>
          </a:p>
          <a:p>
            <a:r>
              <a:rPr lang="en-US" sz="3200" b="1" dirty="0">
                <a:sym typeface="+mn-ea"/>
              </a:rPr>
              <a:t>UBARINDISHE UKUBOKO KWAWE</a:t>
            </a:r>
            <a:endParaRPr lang="en-US" sz="3200" b="1" dirty="0"/>
          </a:p>
          <a:p>
            <a:r>
              <a:rPr lang="en-US" sz="3200" b="1" dirty="0">
                <a:sym typeface="+mn-ea"/>
              </a:rPr>
              <a:t>NDETSE NATWE UTURINDE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>
                <a:sym typeface="+mn-ea"/>
              </a:rPr>
              <a:t>TURIFUZA KUGUMANA NAWE ITEKA</a:t>
            </a:r>
            <a:endParaRPr lang="en-US" sz="3200" b="1" dirty="0"/>
          </a:p>
          <a:p>
            <a:r>
              <a:rPr lang="en-US" sz="3200" b="1" dirty="0">
                <a:sym typeface="+mn-ea"/>
              </a:rPr>
              <a:t>MU MAHORO Y’ ITEKA </a:t>
            </a:r>
            <a:endParaRPr lang="en-US" sz="3200" b="1" dirty="0"/>
          </a:p>
          <a:p>
            <a:r>
              <a:rPr lang="en-US" sz="3200" b="1" dirty="0">
                <a:sym typeface="+mn-ea"/>
              </a:rPr>
              <a:t>MU RUKUNDO RWAWE</a:t>
            </a:r>
            <a:endParaRPr lang="en-US" sz="3200" b="1" dirty="0"/>
          </a:p>
          <a:p>
            <a:endParaRPr lang="en-US" sz="3200" dirty="0"/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Presentation</Application>
  <PresentationFormat>Custom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joel</cp:lastModifiedBy>
  <cp:revision>12</cp:revision>
  <dcterms:created xsi:type="dcterms:W3CDTF">2018-01-14T13:33:00Z</dcterms:created>
  <dcterms:modified xsi:type="dcterms:W3CDTF">2019-06-02T17:52:26Z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