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8" y="643944"/>
            <a:ext cx="11451771" cy="5508662"/>
          </a:xfrm>
        </p:spPr>
        <p:txBody>
          <a:bodyPr>
            <a:normAutofit/>
          </a:bodyPr>
          <a:lstStyle/>
          <a:p>
            <a:endParaRPr lang="en-US" sz="11500" b="1" dirty="0"/>
          </a:p>
          <a:p>
            <a:endParaRPr lang="en-US" sz="4800" b="1" dirty="0" smtClean="0"/>
          </a:p>
          <a:p>
            <a:r>
              <a:rPr lang="en-US" sz="4800" b="1" dirty="0" smtClean="0"/>
              <a:t>(AGURA IHEMA RYAWE)  </a:t>
            </a:r>
            <a:endParaRPr lang="en-US" sz="4800" b="1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4" y="53503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/>
              <a:t>Ensancha Tu Cabana</a:t>
            </a:r>
            <a:endParaRPr lang="en-US" sz="3600" b="1"/>
          </a:p>
          <a:p>
            <a:r>
              <a:rPr lang="en-US" sz="3600" b="1"/>
              <a:t>Perfumala de Amor</a:t>
            </a:r>
            <a:endParaRPr lang="en-US" sz="3600" b="1"/>
          </a:p>
          <a:p>
            <a:r>
              <a:rPr lang="en-US" sz="3600" b="1"/>
              <a:t>Que hoy Viene a Visitarte</a:t>
            </a:r>
            <a:endParaRPr lang="en-US" sz="3600" b="1"/>
          </a:p>
          <a:p>
            <a:r>
              <a:rPr lang="en-US" sz="3600" b="1"/>
              <a:t>El Angel Del Senor</a:t>
            </a:r>
            <a:endParaRPr lang="en-US" sz="3600" b="1"/>
          </a:p>
          <a:p>
            <a:r>
              <a:rPr lang="en-US" sz="3600" b="1"/>
              <a:t>Salid a Recibidle</a:t>
            </a:r>
            <a:endParaRPr lang="en-US" sz="3600" b="1"/>
          </a:p>
          <a:p>
            <a:r>
              <a:rPr lang="en-US" sz="3600" b="1"/>
              <a:t>Al Principe de Paz</a:t>
            </a:r>
            <a:endParaRPr lang="en-US" sz="3600" b="1"/>
          </a:p>
          <a:p>
            <a:r>
              <a:rPr lang="en-US" sz="3600" b="1"/>
              <a:t>Que hoy Viene a Bendecirte </a:t>
            </a:r>
            <a:endParaRPr lang="en-US" sz="3600" b="1"/>
          </a:p>
          <a:p>
            <a:r>
              <a:rPr lang="en-US" sz="3600" b="1"/>
              <a:t>El Viene Una Vez Mas</a:t>
            </a:r>
            <a:endParaRPr lang="en-US" sz="3600" b="1"/>
          </a:p>
          <a:p>
            <a:r>
              <a:rPr lang="es-CR" sz="3600" b="1" dirty="0"/>
              <a:t> </a:t>
            </a:r>
            <a:endParaRPr lang="en-US" sz="3600" dirty="0"/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4" y="-82188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/>
              <a:t>Coro:</a:t>
            </a:r>
            <a:endParaRPr lang="en-US" sz="3600" b="1"/>
          </a:p>
          <a:p>
            <a:r>
              <a:rPr lang="en-US" sz="3600" b="1"/>
              <a:t>Que Se Sienta Gozoso</a:t>
            </a:r>
            <a:endParaRPr lang="en-US" sz="3600" b="1"/>
          </a:p>
          <a:p>
            <a:r>
              <a:rPr lang="en-US" sz="3600" b="1"/>
              <a:t>Que Se Sienta Feliz</a:t>
            </a:r>
            <a:endParaRPr lang="en-US" sz="3600" b="1"/>
          </a:p>
          <a:p>
            <a:r>
              <a:rPr lang="en-US" sz="3600" b="1"/>
              <a:t>Que Se Alegre Su Alma </a:t>
            </a:r>
            <a:endParaRPr lang="en-US" sz="3600" b="1"/>
          </a:p>
          <a:p>
            <a:r>
              <a:rPr lang="en-US" sz="3600" b="1"/>
              <a:t>Lo Mejor Para El</a:t>
            </a:r>
            <a:endParaRPr lang="en-US" sz="3600" b="1"/>
          </a:p>
          <a:p>
            <a:r>
              <a:rPr lang="en-US" sz="3600" b="1"/>
              <a:t>Que Le Cante Su  Pueblo</a:t>
            </a:r>
            <a:endParaRPr lang="en-US" sz="3600" b="1"/>
          </a:p>
          <a:p>
            <a:r>
              <a:rPr lang="en-US" sz="3600" b="1"/>
              <a:t>Alabanzas De Amor</a:t>
            </a:r>
            <a:endParaRPr lang="en-US" sz="3600" b="1"/>
          </a:p>
          <a:p>
            <a:r>
              <a:rPr lang="en-US" sz="3600" b="1"/>
              <a:t>Que Se Sienta  En Su Casa </a:t>
            </a:r>
            <a:endParaRPr lang="en-US" sz="3600" b="1"/>
          </a:p>
          <a:p>
            <a:r>
              <a:rPr lang="en-US" sz="3600" b="1"/>
              <a:t>El Hijo De David</a:t>
            </a:r>
            <a:r>
              <a:rPr lang="es-CR" sz="3600" b="1" dirty="0"/>
              <a:t> </a:t>
            </a:r>
            <a:endParaRPr lang="en-US" sz="3600" dirty="0"/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4" y="74458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 dirty="0" err="1"/>
              <a:t>Agura</a:t>
            </a:r>
            <a:r>
              <a:rPr lang="en-US" sz="3600" b="1" dirty="0"/>
              <a:t> </a:t>
            </a:r>
            <a:r>
              <a:rPr lang="en-US" sz="3600" b="1" dirty="0" err="1"/>
              <a:t>ihema</a:t>
            </a:r>
            <a:r>
              <a:rPr lang="en-US" sz="3600" b="1" dirty="0"/>
              <a:t> </a:t>
            </a:r>
            <a:r>
              <a:rPr lang="en-US" sz="3600" b="1" dirty="0" err="1"/>
              <a:t>ryawe</a:t>
            </a:r>
            <a:endParaRPr lang="en-US" sz="3600" dirty="0"/>
          </a:p>
          <a:p>
            <a:r>
              <a:rPr lang="en-US" sz="3600" b="1" dirty="0" err="1"/>
              <a:t>Uritere</a:t>
            </a:r>
            <a:r>
              <a:rPr lang="en-US" sz="3600" b="1" dirty="0"/>
              <a:t> </a:t>
            </a:r>
            <a:r>
              <a:rPr lang="en-US" sz="3600" b="1" dirty="0" err="1"/>
              <a:t>imibavu</a:t>
            </a:r>
            <a:r>
              <a:rPr lang="en-US" sz="3600" b="1" dirty="0"/>
              <a:t> </a:t>
            </a:r>
            <a:r>
              <a:rPr lang="en-US" sz="3600" b="1" dirty="0" err="1"/>
              <a:t>y’urukundo</a:t>
            </a:r>
            <a:endParaRPr lang="en-US" sz="3600" dirty="0"/>
          </a:p>
          <a:p>
            <a:r>
              <a:rPr lang="en-US" sz="3600" b="1" dirty="0" err="1"/>
              <a:t>Uyu</a:t>
            </a:r>
            <a:r>
              <a:rPr lang="en-US" sz="3600" b="1" dirty="0"/>
              <a:t> ,</a:t>
            </a:r>
            <a:r>
              <a:rPr lang="en-US" sz="3600" b="1" dirty="0" err="1"/>
              <a:t>umunsi</a:t>
            </a:r>
            <a:r>
              <a:rPr lang="en-US" sz="3600" b="1" dirty="0"/>
              <a:t> </a:t>
            </a:r>
            <a:r>
              <a:rPr lang="en-US" sz="3600" b="1" dirty="0" err="1"/>
              <a:t>urasurwa</a:t>
            </a:r>
            <a:endParaRPr lang="en-US" sz="3600" dirty="0"/>
          </a:p>
          <a:p>
            <a:r>
              <a:rPr lang="en-US" sz="3600" b="1" dirty="0"/>
              <a:t>Na </a:t>
            </a:r>
            <a:r>
              <a:rPr lang="en-US" sz="3600" b="1" dirty="0" err="1"/>
              <a:t>malayika</a:t>
            </a:r>
            <a:r>
              <a:rPr lang="en-US" sz="3600" b="1" dirty="0"/>
              <a:t> </a:t>
            </a:r>
            <a:r>
              <a:rPr lang="en-US" sz="3600" b="1" dirty="0" err="1"/>
              <a:t>w’umwami</a:t>
            </a:r>
            <a:endParaRPr lang="en-US" sz="3600" dirty="0"/>
          </a:p>
          <a:p>
            <a:r>
              <a:rPr lang="es-CR" sz="3600" b="1" dirty="0"/>
              <a:t> </a:t>
            </a:r>
            <a:endParaRPr lang="en-US" sz="3600" dirty="0"/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700" b="1" dirty="0" err="1"/>
              <a:t>Sohoka</a:t>
            </a:r>
            <a:r>
              <a:rPr lang="en-US" sz="5700" b="1" dirty="0"/>
              <a:t> </a:t>
            </a:r>
            <a:r>
              <a:rPr lang="en-US" sz="5700" b="1" dirty="0" err="1"/>
              <a:t>wakire</a:t>
            </a:r>
            <a:endParaRPr lang="en-US" sz="5700" dirty="0"/>
          </a:p>
          <a:p>
            <a:r>
              <a:rPr lang="en-US" sz="5700" b="1" dirty="0" err="1"/>
              <a:t>Umwami</a:t>
            </a:r>
            <a:r>
              <a:rPr lang="en-US" sz="5700" b="1" dirty="0"/>
              <a:t> </a:t>
            </a:r>
            <a:r>
              <a:rPr lang="en-US" sz="5700" b="1" dirty="0" err="1"/>
              <a:t>w’amahoro</a:t>
            </a:r>
            <a:endParaRPr lang="en-US" sz="5700" dirty="0"/>
          </a:p>
          <a:p>
            <a:r>
              <a:rPr lang="en-US" sz="5700" b="1" dirty="0" err="1"/>
              <a:t>Uyu</a:t>
            </a:r>
            <a:r>
              <a:rPr lang="en-US" sz="5700" b="1" dirty="0"/>
              <a:t> </a:t>
            </a:r>
            <a:r>
              <a:rPr lang="en-US" sz="5700" b="1" dirty="0" err="1"/>
              <a:t>munsi</a:t>
            </a:r>
            <a:r>
              <a:rPr lang="en-US" sz="5700" b="1" dirty="0"/>
              <a:t> </a:t>
            </a:r>
            <a:r>
              <a:rPr lang="en-US" sz="5700" b="1" dirty="0" err="1"/>
              <a:t>araguh</a:t>
            </a:r>
            <a:r>
              <a:rPr lang="en-US" sz="5700" b="1" dirty="0"/>
              <a:t>’  </a:t>
            </a:r>
            <a:endParaRPr lang="en-US" sz="5700" dirty="0"/>
          </a:p>
          <a:p>
            <a:r>
              <a:rPr lang="en-US" sz="5700" b="1" dirty="0" err="1"/>
              <a:t>Umugish</a:t>
            </a:r>
            <a:r>
              <a:rPr lang="en-US" sz="5700" b="1" dirty="0"/>
              <a:t>’  </a:t>
            </a:r>
            <a:r>
              <a:rPr lang="en-US" sz="5700" b="1" dirty="0" err="1"/>
              <a:t>indi</a:t>
            </a:r>
            <a:r>
              <a:rPr lang="en-US" sz="5700" b="1" dirty="0"/>
              <a:t> </a:t>
            </a:r>
            <a:r>
              <a:rPr lang="en-US" sz="5700" b="1" dirty="0" err="1"/>
              <a:t>nshuro</a:t>
            </a:r>
            <a:endParaRPr lang="en-US" sz="5700" dirty="0"/>
          </a:p>
          <a:p>
            <a:r>
              <a:rPr lang="en-US" sz="1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4" y="74458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 err="1"/>
              <a:t>REF:Mbega</a:t>
            </a:r>
            <a:r>
              <a:rPr lang="en-US" sz="3600" b="1" dirty="0"/>
              <a:t> </a:t>
            </a:r>
            <a:r>
              <a:rPr lang="en-US" sz="3600" b="1" dirty="0" err="1"/>
              <a:t>ukuntu</a:t>
            </a:r>
            <a:r>
              <a:rPr lang="en-US" sz="3600" b="1" dirty="0"/>
              <a:t> </a:t>
            </a:r>
            <a:r>
              <a:rPr lang="en-US" sz="3600" b="1" dirty="0" err="1"/>
              <a:t>anezerewe</a:t>
            </a:r>
            <a:endParaRPr lang="en-US" sz="3600" dirty="0"/>
          </a:p>
          <a:p>
            <a:r>
              <a:rPr lang="en-US" sz="3600" b="1" dirty="0"/>
              <a:t>     </a:t>
            </a:r>
            <a:r>
              <a:rPr lang="en-US" sz="3600" b="1" dirty="0" err="1"/>
              <a:t>Mbega</a:t>
            </a:r>
            <a:r>
              <a:rPr lang="en-US" sz="3600" b="1" dirty="0"/>
              <a:t> </a:t>
            </a:r>
            <a:r>
              <a:rPr lang="en-US" sz="3600" b="1" dirty="0" err="1"/>
              <a:t>ukuntu</a:t>
            </a:r>
            <a:r>
              <a:rPr lang="en-US" sz="3600" b="1" dirty="0"/>
              <a:t>  </a:t>
            </a:r>
            <a:r>
              <a:rPr lang="en-US" sz="3600" b="1" dirty="0" err="1"/>
              <a:t>yishimye</a:t>
            </a:r>
            <a:endParaRPr lang="en-US" sz="3600" dirty="0"/>
          </a:p>
          <a:p>
            <a:r>
              <a:rPr lang="en-US" sz="3600" b="1" dirty="0"/>
              <a:t>     </a:t>
            </a:r>
            <a:r>
              <a:rPr lang="en-US" sz="3600" b="1" dirty="0" err="1"/>
              <a:t>Mbega</a:t>
            </a:r>
            <a:r>
              <a:rPr lang="en-US" sz="3600" b="1" dirty="0"/>
              <a:t> </a:t>
            </a:r>
            <a:r>
              <a:rPr lang="en-US" sz="3600" b="1" dirty="0" err="1"/>
              <a:t>ukuntu</a:t>
            </a:r>
            <a:r>
              <a:rPr lang="en-US" sz="3600" b="1" dirty="0"/>
              <a:t> </a:t>
            </a:r>
            <a:r>
              <a:rPr lang="en-US" sz="3600" b="1" dirty="0" err="1"/>
              <a:t>y’ishimye</a:t>
            </a:r>
            <a:r>
              <a:rPr lang="en-US" sz="3600" b="1" dirty="0"/>
              <a:t> </a:t>
            </a:r>
            <a:endParaRPr lang="en-US" sz="3600" dirty="0"/>
          </a:p>
          <a:p>
            <a:r>
              <a:rPr lang="en-US" sz="3600" b="1" dirty="0"/>
              <a:t>    N’ </a:t>
            </a:r>
            <a:r>
              <a:rPr lang="en-US" sz="3600" b="1" dirty="0" err="1"/>
              <a:t>ibyiza</a:t>
            </a:r>
            <a:r>
              <a:rPr lang="en-US" sz="3600" b="1" dirty="0"/>
              <a:t> </a:t>
            </a:r>
            <a:r>
              <a:rPr lang="en-US" sz="3600" b="1" dirty="0" err="1"/>
              <a:t>kuri</a:t>
            </a:r>
            <a:r>
              <a:rPr lang="en-US" sz="3600" b="1" dirty="0"/>
              <a:t> we </a:t>
            </a:r>
            <a:endParaRPr lang="en-US" sz="3600" dirty="0"/>
          </a:p>
          <a:p>
            <a:r>
              <a:rPr lang="es-CR" sz="3600" b="1" dirty="0"/>
              <a:t> </a:t>
            </a:r>
            <a:endParaRPr lang="en-US" sz="3600" dirty="0"/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656823"/>
            <a:ext cx="9579429" cy="5495783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3600" b="1" dirty="0"/>
              <a:t>N</a:t>
            </a:r>
            <a:r>
              <a:rPr lang="en-US" sz="3600" b="1" dirty="0" smtClean="0"/>
              <a:t>one </a:t>
            </a:r>
            <a:r>
              <a:rPr lang="en-US" sz="3600" b="1" dirty="0" err="1"/>
              <a:t>tumuririmbire</a:t>
            </a:r>
            <a:endParaRPr lang="en-US" sz="3600" dirty="0"/>
          </a:p>
          <a:p>
            <a:r>
              <a:rPr lang="en-US" sz="3600" b="1" dirty="0" err="1"/>
              <a:t>indirimbo</a:t>
            </a:r>
            <a:r>
              <a:rPr lang="en-US" sz="3600" b="1" dirty="0"/>
              <a:t> </a:t>
            </a:r>
            <a:r>
              <a:rPr lang="en-US" sz="3600" b="1" dirty="0" err="1"/>
              <a:t>y’urukundo</a:t>
            </a:r>
            <a:endParaRPr lang="en-US" sz="3600" dirty="0"/>
          </a:p>
          <a:p>
            <a:r>
              <a:rPr lang="en-US" sz="3600" b="1" dirty="0" err="1"/>
              <a:t>umuhungu</a:t>
            </a:r>
            <a:r>
              <a:rPr lang="en-US" sz="3600" b="1" dirty="0"/>
              <a:t> </a:t>
            </a:r>
            <a:r>
              <a:rPr lang="en-US" sz="3600" b="1" dirty="0" err="1"/>
              <a:t>wa</a:t>
            </a:r>
            <a:r>
              <a:rPr lang="en-US" sz="3600" b="1" dirty="0"/>
              <a:t> </a:t>
            </a:r>
            <a:r>
              <a:rPr lang="en-US" sz="3600" b="1" dirty="0" err="1"/>
              <a:t>Dawidi</a:t>
            </a:r>
            <a:endParaRPr lang="en-US" sz="3600" dirty="0"/>
          </a:p>
          <a:p>
            <a:r>
              <a:rPr lang="en-US" sz="3600" b="1" dirty="0" err="1"/>
              <a:t>yishimire</a:t>
            </a:r>
            <a:r>
              <a:rPr lang="en-US" sz="3600" b="1" dirty="0"/>
              <a:t> </a:t>
            </a:r>
            <a:r>
              <a:rPr lang="en-US" sz="3600" b="1" dirty="0" err="1"/>
              <a:t>inzu</a:t>
            </a:r>
            <a:r>
              <a:rPr lang="en-US" sz="3600" b="1" dirty="0"/>
              <a:t> ye</a:t>
            </a:r>
            <a:endParaRPr lang="en-US" sz="3600" dirty="0"/>
          </a:p>
          <a:p>
            <a:r>
              <a:rPr lang="en-US" sz="1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Presentation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joel</cp:lastModifiedBy>
  <cp:revision>10</cp:revision>
  <dcterms:created xsi:type="dcterms:W3CDTF">2018-01-14T13:33:00Z</dcterms:created>
  <dcterms:modified xsi:type="dcterms:W3CDTF">2019-04-28T13:45:49Z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