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54" y="-102"/>
      </p:cViewPr>
      <p:guideLst>
        <p:guide orient="horz" pos="21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B490-3400-4851-94ED-3374B6A069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BDEA7-42FD-49FD-8145-1F8948287E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8" y="643944"/>
            <a:ext cx="11451771" cy="5508662"/>
          </a:xfrm>
        </p:spPr>
        <p:txBody>
          <a:bodyPr>
            <a:normAutofit/>
          </a:bodyPr>
          <a:lstStyle/>
          <a:p>
            <a:r>
              <a:rPr lang="en-US" sz="11500" b="1" dirty="0"/>
              <a:t>AMEN</a:t>
            </a:r>
            <a:endParaRPr lang="en-US" sz="11500" b="1" dirty="0"/>
          </a:p>
          <a:p>
            <a:r>
              <a:rPr lang="en-US" dirty="0"/>
              <a:t>WILLIAM SOTO SANTIAGO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7244" y="744582"/>
            <a:ext cx="9579429" cy="4637315"/>
          </a:xfrm>
        </p:spPr>
        <p:txBody>
          <a:bodyPr>
            <a:noAutofit/>
          </a:bodyPr>
          <a:lstStyle/>
          <a:p>
            <a:r>
              <a:rPr lang="en-US" sz="3600" b="1" dirty="0"/>
              <a:t>EL MENSAJERO DEL'ATARDECER</a:t>
            </a:r>
            <a:endParaRPr lang="en-US" sz="3600" b="1" dirty="0"/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HOY SE ENCUENTRA EN OTRA DIMENSION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 INVITA SOLAMENTE A CREER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TU LO CREES CONTESTA CON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/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>
            <a:normAutofit fontScale="60000"/>
          </a:bodyPr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 ME VOY PARA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DONDE ESTA EL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 LE AMO Y YO LE QUIERO VER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DONDE SE CANTA EL CORO DE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/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>
            <a:normAutofit fontScale="60000"/>
          </a:bodyPr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INTUMWA YA NIMUGOROBA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 MU KINDI KIRERE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IRADUSABA KWIZERA GUSA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NIB 'UBYIZEYE SUBIZA NGO: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/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>
            <a:normAutofit fontScale="70000"/>
          </a:bodyPr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NJYEWE NGIYE AHANTU WE ARI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NDAMUKUNDA NSHAKA KUMUREBA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ARIRIMBA IYI KORASI YA 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92428"/>
            <a:ext cx="9579429" cy="5560178"/>
          </a:xfrm>
        </p:spPr>
        <p:txBody>
          <a:bodyPr/>
          <a:lstStyle/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 AMEN 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AMEN</a:t>
            </a:r>
            <a:endParaRPr lang="en-US" sz="8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WPS Presentation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admin</cp:lastModifiedBy>
  <cp:revision>11</cp:revision>
  <dcterms:created xsi:type="dcterms:W3CDTF">2018-01-14T13:33:00Z</dcterms:created>
  <dcterms:modified xsi:type="dcterms:W3CDTF">2019-05-05T03:18:41Z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