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7F08-E948-4D83-98E5-E248DA55B25C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74CE-9398-497A-A5A0-589880894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978" y="1133341"/>
            <a:ext cx="9483634" cy="2611754"/>
          </a:xfrm>
        </p:spPr>
        <p:txBody>
          <a:bodyPr>
            <a:normAutofit/>
          </a:bodyPr>
          <a:lstStyle/>
          <a:p>
            <a:r>
              <a:rPr lang="en-US" b="1" dirty="0" smtClean="0"/>
              <a:t>CANTARE</a:t>
            </a:r>
            <a:br>
              <a:rPr lang="en-US" b="1" dirty="0" smtClean="0"/>
            </a:br>
            <a:r>
              <a:rPr lang="en-US" b="1" dirty="0" smtClean="0"/>
              <a:t>NDIRIMBA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2924" y="605308"/>
            <a:ext cx="10101944" cy="4894154"/>
          </a:xfrm>
        </p:spPr>
        <p:txBody>
          <a:bodyPr>
            <a:noAutofit/>
          </a:bodyPr>
          <a:lstStyle/>
          <a:p>
            <a:endParaRPr lang="en-US" sz="4000" dirty="0"/>
          </a:p>
        </p:txBody>
      </p:sp>
      <p:pic>
        <p:nvPicPr>
          <p:cNvPr id="4" name="Picture 3" descr="canta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21" y="437882"/>
            <a:ext cx="11178862" cy="618185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67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496" y="643945"/>
            <a:ext cx="9383487" cy="5508662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 descr="NDIRIMBIR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08" y="-128789"/>
            <a:ext cx="11243257" cy="66326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23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CANTARE NDIRIMBA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271: Ubw' impanda z'Uwiteka zizavuzwa mw ijuru</dc:title>
  <dc:creator>Teacher</dc:creator>
  <cp:lastModifiedBy>Microsoft</cp:lastModifiedBy>
  <cp:revision>17</cp:revision>
  <dcterms:created xsi:type="dcterms:W3CDTF">2018-01-05T11:21:47Z</dcterms:created>
  <dcterms:modified xsi:type="dcterms:W3CDTF">2018-09-11T16:41:29Z</dcterms:modified>
</cp:coreProperties>
</file>