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97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098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42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850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248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335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612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669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96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28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517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B490-3400-4851-94ED-3374B6A0695C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46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DAME MAS SABIDURIA</a:t>
            </a:r>
          </a:p>
          <a:p>
            <a:r>
              <a:rPr lang="en-US" sz="6000" b="1" dirty="0" smtClean="0"/>
              <a:t>ONGERA UMPE UBWENGE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32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10406744" cy="4084320"/>
          </a:xfrm>
        </p:spPr>
        <p:txBody>
          <a:bodyPr>
            <a:noAutofit/>
          </a:bodyPr>
          <a:lstStyle/>
          <a:p>
            <a:r>
              <a:rPr lang="en-US" sz="4000" dirty="0"/>
              <a:t>Sin </a:t>
            </a:r>
            <a:r>
              <a:rPr lang="en-US" sz="4000" dirty="0" err="1"/>
              <a:t>ti</a:t>
            </a:r>
            <a:r>
              <a:rPr lang="en-US" sz="4000" dirty="0"/>
              <a:t> no </a:t>
            </a:r>
            <a:r>
              <a:rPr lang="en-US" sz="4000" dirty="0" err="1"/>
              <a:t>puedo</a:t>
            </a:r>
            <a:r>
              <a:rPr lang="en-US" sz="4000" dirty="0"/>
              <a:t> </a:t>
            </a:r>
            <a:r>
              <a:rPr lang="en-US" sz="4000" dirty="0" err="1"/>
              <a:t>vivir</a:t>
            </a:r>
            <a:r>
              <a:rPr lang="en-US" sz="4000" dirty="0"/>
              <a:t>  </a:t>
            </a:r>
          </a:p>
          <a:p>
            <a:r>
              <a:rPr lang="en-US" sz="4000" dirty="0" err="1"/>
              <a:t>Necesito</a:t>
            </a:r>
            <a:r>
              <a:rPr lang="en-US" sz="4000" dirty="0"/>
              <a:t> </a:t>
            </a:r>
            <a:r>
              <a:rPr lang="en-US" sz="4000" dirty="0" err="1"/>
              <a:t>tus</a:t>
            </a:r>
            <a:r>
              <a:rPr lang="en-US" sz="4000" dirty="0"/>
              <a:t> </a:t>
            </a:r>
            <a:r>
              <a:rPr lang="en-US" sz="4000" dirty="0" err="1"/>
              <a:t>fuerzas</a:t>
            </a:r>
            <a:endParaRPr lang="en-US" sz="4000" dirty="0"/>
          </a:p>
          <a:p>
            <a:r>
              <a:rPr lang="en-US" sz="4000" dirty="0"/>
              <a:t>Para </a:t>
            </a:r>
            <a:r>
              <a:rPr lang="en-US" sz="4000" dirty="0" err="1"/>
              <a:t>seguir</a:t>
            </a:r>
            <a:endParaRPr lang="en-US" sz="4000" dirty="0"/>
          </a:p>
          <a:p>
            <a:r>
              <a:rPr lang="en-US" sz="4000" dirty="0"/>
              <a:t>Dame valor senor Jesus </a:t>
            </a:r>
          </a:p>
          <a:p>
            <a:r>
              <a:rPr lang="en-US" sz="4000" dirty="0"/>
              <a:t>Para </a:t>
            </a:r>
            <a:r>
              <a:rPr lang="en-US" sz="4000" dirty="0" err="1"/>
              <a:t>estar</a:t>
            </a:r>
            <a:r>
              <a:rPr lang="en-US" sz="4000" dirty="0"/>
              <a:t> </a:t>
            </a:r>
            <a:r>
              <a:rPr lang="en-US" sz="4000" dirty="0" err="1"/>
              <a:t>delante</a:t>
            </a:r>
            <a:r>
              <a:rPr lang="en-US" sz="4000" dirty="0"/>
              <a:t> de </a:t>
            </a:r>
            <a:r>
              <a:rPr lang="en-US" sz="4000" dirty="0" err="1" smtClean="0"/>
              <a:t>ti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err="1" smtClean="0"/>
              <a:t>Tu</a:t>
            </a:r>
            <a:r>
              <a:rPr lang="en-US" sz="4000" dirty="0" smtClean="0"/>
              <a:t> </a:t>
            </a:r>
            <a:r>
              <a:rPr lang="en-US" sz="4000" dirty="0" err="1"/>
              <a:t>eres</a:t>
            </a:r>
            <a:r>
              <a:rPr lang="en-US" sz="4000" dirty="0"/>
              <a:t> la </a:t>
            </a:r>
            <a:r>
              <a:rPr lang="en-US" sz="4000" dirty="0" err="1"/>
              <a:t>esperanza</a:t>
            </a:r>
            <a:r>
              <a:rPr lang="en-US" sz="4000" dirty="0"/>
              <a:t>  el </a:t>
            </a:r>
            <a:r>
              <a:rPr lang="en-US" sz="4000" dirty="0" err="1"/>
              <a:t>dulce</a:t>
            </a:r>
            <a:r>
              <a:rPr lang="en-US" sz="4000" dirty="0"/>
              <a:t> </a:t>
            </a:r>
            <a:r>
              <a:rPr lang="en-US" sz="4000" dirty="0" err="1"/>
              <a:t>abrigo</a:t>
            </a:r>
            <a:r>
              <a:rPr lang="en-US" sz="4000" dirty="0"/>
              <a:t> de </a:t>
            </a:r>
            <a:r>
              <a:rPr lang="en-US" sz="4000" dirty="0" smtClean="0"/>
              <a:t>mi   alma</a:t>
            </a:r>
            <a:endParaRPr lang="en-US" sz="4000" dirty="0"/>
          </a:p>
          <a:p>
            <a:r>
              <a:rPr lang="en-US" sz="4000" dirty="0" err="1"/>
              <a:t>Que</a:t>
            </a:r>
            <a:r>
              <a:rPr lang="en-US" sz="4000" dirty="0"/>
              <a:t> </a:t>
            </a:r>
            <a:r>
              <a:rPr lang="en-US" sz="4000" dirty="0" err="1"/>
              <a:t>guardado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</a:t>
            </a:r>
            <a:r>
              <a:rPr lang="en-US" sz="4000" dirty="0" err="1"/>
              <a:t>tu</a:t>
            </a:r>
            <a:r>
              <a:rPr lang="en-US" sz="4000" dirty="0"/>
              <a:t>  angel  </a:t>
            </a:r>
            <a:endParaRPr lang="en-US" sz="4000" dirty="0" smtClean="0"/>
          </a:p>
          <a:p>
            <a:r>
              <a:rPr lang="en-US" sz="4000" dirty="0" smtClean="0"/>
              <a:t>hoy </a:t>
            </a:r>
            <a:r>
              <a:rPr lang="en-US" sz="4000" dirty="0"/>
              <a:t>me </a:t>
            </a:r>
            <a:r>
              <a:rPr lang="en-US" sz="4000" dirty="0" err="1"/>
              <a:t>acompanas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8560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rmAutofit/>
          </a:bodyPr>
          <a:lstStyle/>
          <a:p>
            <a:r>
              <a:rPr lang="en-US" sz="4400" dirty="0"/>
              <a:t>Dame mas </a:t>
            </a:r>
            <a:r>
              <a:rPr lang="en-US" sz="4400" dirty="0" err="1"/>
              <a:t>sabiduria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quiero</a:t>
            </a:r>
            <a:r>
              <a:rPr lang="en-US" sz="4400" dirty="0"/>
              <a:t> </a:t>
            </a:r>
            <a:r>
              <a:rPr lang="en-US" sz="4400" dirty="0" err="1"/>
              <a:t>ver</a:t>
            </a:r>
            <a:r>
              <a:rPr lang="en-US" sz="4400" dirty="0"/>
              <a:t>  </a:t>
            </a:r>
            <a:r>
              <a:rPr lang="en-US" sz="4400" dirty="0" err="1"/>
              <a:t>tu</a:t>
            </a:r>
            <a:r>
              <a:rPr lang="en-US" sz="4400" dirty="0"/>
              <a:t> </a:t>
            </a:r>
            <a:r>
              <a:rPr lang="en-US" sz="4400" dirty="0" err="1"/>
              <a:t>rostro</a:t>
            </a:r>
            <a:r>
              <a:rPr lang="en-US" sz="4400" dirty="0"/>
              <a:t> </a:t>
            </a:r>
            <a:r>
              <a:rPr lang="en-US" sz="4400" dirty="0" err="1"/>
              <a:t>cada</a:t>
            </a:r>
            <a:r>
              <a:rPr lang="en-US" sz="4400" dirty="0"/>
              <a:t> </a:t>
            </a:r>
            <a:r>
              <a:rPr lang="en-US" sz="4400" dirty="0" err="1"/>
              <a:t>dia</a:t>
            </a:r>
            <a:r>
              <a:rPr lang="en-US" sz="4400" dirty="0"/>
              <a:t> </a:t>
            </a:r>
          </a:p>
          <a:p>
            <a:r>
              <a:rPr lang="en-US" sz="4400" dirty="0"/>
              <a:t>dame mas </a:t>
            </a:r>
            <a:r>
              <a:rPr lang="en-US" sz="4400" dirty="0" err="1"/>
              <a:t>entendimiento</a:t>
            </a:r>
            <a:r>
              <a:rPr lang="en-US" sz="4400" dirty="0"/>
              <a:t>  </a:t>
            </a:r>
          </a:p>
          <a:p>
            <a:r>
              <a:rPr lang="en-US" sz="4400" dirty="0" err="1"/>
              <a:t>para</a:t>
            </a:r>
            <a:r>
              <a:rPr lang="en-US" sz="4400" dirty="0"/>
              <a:t> </a:t>
            </a:r>
            <a:r>
              <a:rPr lang="en-US" sz="4400" dirty="0" err="1"/>
              <a:t>hacer</a:t>
            </a:r>
            <a:r>
              <a:rPr lang="en-US" sz="4400" dirty="0"/>
              <a:t>  </a:t>
            </a:r>
            <a:r>
              <a:rPr lang="en-US" sz="4400" dirty="0" err="1"/>
              <a:t>tu</a:t>
            </a:r>
            <a:r>
              <a:rPr lang="en-US" sz="4400" dirty="0"/>
              <a:t> </a:t>
            </a:r>
            <a:r>
              <a:rPr lang="en-US" sz="4400" dirty="0" err="1"/>
              <a:t>obra</a:t>
            </a:r>
            <a:r>
              <a:rPr lang="en-US" sz="4400" dirty="0"/>
              <a:t> en el </a:t>
            </a:r>
            <a:r>
              <a:rPr lang="en-US" sz="4400" dirty="0" err="1"/>
              <a:t>dia</a:t>
            </a:r>
            <a:r>
              <a:rPr lang="en-US" sz="4400" dirty="0"/>
              <a:t> </a:t>
            </a:r>
            <a:r>
              <a:rPr lang="en-US" sz="4400" dirty="0" err="1"/>
              <a:t>postrero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153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rmAutofit/>
          </a:bodyPr>
          <a:lstStyle/>
          <a:p>
            <a:r>
              <a:rPr lang="en-US" sz="4000" dirty="0"/>
              <a:t>Dame mas </a:t>
            </a:r>
            <a:r>
              <a:rPr lang="en-US" sz="4000" dirty="0" err="1"/>
              <a:t>sabiduria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quiero</a:t>
            </a:r>
            <a:r>
              <a:rPr lang="en-US" sz="4000" dirty="0"/>
              <a:t> </a:t>
            </a:r>
            <a:r>
              <a:rPr lang="en-US" sz="4000" dirty="0" err="1"/>
              <a:t>ver</a:t>
            </a:r>
            <a:r>
              <a:rPr lang="en-US" sz="4000" dirty="0"/>
              <a:t>  </a:t>
            </a:r>
            <a:r>
              <a:rPr lang="en-US" sz="4000" dirty="0" err="1"/>
              <a:t>tu</a:t>
            </a:r>
            <a:r>
              <a:rPr lang="en-US" sz="4000" dirty="0"/>
              <a:t> </a:t>
            </a:r>
            <a:r>
              <a:rPr lang="en-US" sz="4000" dirty="0" err="1"/>
              <a:t>rostro</a:t>
            </a:r>
            <a:r>
              <a:rPr lang="en-US" sz="4000" dirty="0"/>
              <a:t> </a:t>
            </a:r>
            <a:r>
              <a:rPr lang="en-US" sz="4000" dirty="0" err="1"/>
              <a:t>cada</a:t>
            </a:r>
            <a:r>
              <a:rPr lang="en-US" sz="4000" dirty="0"/>
              <a:t> </a:t>
            </a:r>
            <a:r>
              <a:rPr lang="en-US" sz="4000" dirty="0" err="1"/>
              <a:t>dia</a:t>
            </a:r>
            <a:r>
              <a:rPr lang="en-US" sz="4000" dirty="0"/>
              <a:t> </a:t>
            </a:r>
          </a:p>
          <a:p>
            <a:r>
              <a:rPr lang="en-US" sz="4000" dirty="0"/>
              <a:t>dame mas </a:t>
            </a:r>
            <a:r>
              <a:rPr lang="en-US" sz="4000" dirty="0" err="1"/>
              <a:t>entendimiento</a:t>
            </a:r>
            <a:r>
              <a:rPr lang="en-US" sz="4000" dirty="0"/>
              <a:t>  </a:t>
            </a:r>
          </a:p>
          <a:p>
            <a:r>
              <a:rPr lang="en-US" sz="4000" dirty="0" err="1"/>
              <a:t>para</a:t>
            </a:r>
            <a:r>
              <a:rPr lang="en-US" sz="4000" dirty="0"/>
              <a:t> </a:t>
            </a:r>
            <a:r>
              <a:rPr lang="en-US" sz="4000" dirty="0" err="1"/>
              <a:t>hacer</a:t>
            </a:r>
            <a:r>
              <a:rPr lang="en-US" sz="4000" dirty="0"/>
              <a:t>  </a:t>
            </a:r>
            <a:r>
              <a:rPr lang="en-US" sz="4000" dirty="0" err="1"/>
              <a:t>tu</a:t>
            </a:r>
            <a:r>
              <a:rPr lang="en-US" sz="4000" dirty="0"/>
              <a:t> </a:t>
            </a:r>
            <a:r>
              <a:rPr lang="en-US" sz="4000" dirty="0" err="1"/>
              <a:t>obra</a:t>
            </a:r>
            <a:r>
              <a:rPr lang="en-US" sz="4000" dirty="0"/>
              <a:t> en el </a:t>
            </a:r>
            <a:r>
              <a:rPr lang="en-US" sz="4000" dirty="0" err="1"/>
              <a:t>dia</a:t>
            </a:r>
            <a:r>
              <a:rPr lang="en-US" sz="4000" dirty="0"/>
              <a:t> </a:t>
            </a:r>
            <a:r>
              <a:rPr lang="en-US" sz="4000" dirty="0" err="1"/>
              <a:t>postrero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6479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rmAutofit fontScale="40000" lnSpcReduction="20000"/>
          </a:bodyPr>
          <a:lstStyle/>
          <a:p>
            <a:r>
              <a:rPr lang="en-US" sz="9600" dirty="0" err="1"/>
              <a:t>Ntagufite</a:t>
            </a:r>
            <a:r>
              <a:rPr lang="en-US" sz="9600" dirty="0"/>
              <a:t>  </a:t>
            </a:r>
            <a:r>
              <a:rPr lang="en-US" sz="9600" smtClean="0"/>
              <a:t>sinabaho</a:t>
            </a:r>
            <a:r>
              <a:rPr lang="en-US" sz="9600" dirty="0" smtClean="0"/>
              <a:t>  </a:t>
            </a:r>
            <a:endParaRPr lang="en-US" sz="9600" dirty="0"/>
          </a:p>
          <a:p>
            <a:r>
              <a:rPr lang="en-US" sz="9600" dirty="0" err="1"/>
              <a:t>Nkeney</a:t>
            </a:r>
            <a:r>
              <a:rPr lang="en-US" sz="9600" dirty="0"/>
              <a:t>’ </a:t>
            </a:r>
            <a:r>
              <a:rPr lang="en-US" sz="9600" dirty="0" err="1"/>
              <a:t>imbaraga</a:t>
            </a:r>
            <a:r>
              <a:rPr lang="en-US" sz="9600" dirty="0"/>
              <a:t> </a:t>
            </a:r>
            <a:r>
              <a:rPr lang="en-US" sz="9600" dirty="0" err="1"/>
              <a:t>zawe</a:t>
            </a:r>
            <a:r>
              <a:rPr lang="en-US" sz="9600" dirty="0"/>
              <a:t> </a:t>
            </a:r>
            <a:r>
              <a:rPr lang="en-US" sz="9600" dirty="0" err="1"/>
              <a:t>mbeho</a:t>
            </a:r>
            <a:r>
              <a:rPr lang="en-US" sz="9600" dirty="0"/>
              <a:t> </a:t>
            </a:r>
          </a:p>
          <a:p>
            <a:r>
              <a:rPr lang="en-US" sz="9600" dirty="0" err="1"/>
              <a:t>Nyemerera</a:t>
            </a:r>
            <a:r>
              <a:rPr lang="en-US" sz="9600" dirty="0"/>
              <a:t> </a:t>
            </a:r>
            <a:r>
              <a:rPr lang="en-US" sz="9600" dirty="0" err="1"/>
              <a:t>mwami</a:t>
            </a:r>
            <a:r>
              <a:rPr lang="en-US" sz="9600" dirty="0"/>
              <a:t>  </a:t>
            </a:r>
            <a:r>
              <a:rPr lang="en-US" sz="9600" dirty="0" err="1"/>
              <a:t>yesu</a:t>
            </a:r>
            <a:endParaRPr lang="en-US" sz="9600" dirty="0"/>
          </a:p>
          <a:p>
            <a:r>
              <a:rPr lang="en-US" sz="9600" dirty="0"/>
              <a:t>Ngo  </a:t>
            </a:r>
            <a:r>
              <a:rPr lang="en-US" sz="9600" dirty="0" err="1"/>
              <a:t>mpore</a:t>
            </a:r>
            <a:r>
              <a:rPr lang="en-US" sz="9600" dirty="0"/>
              <a:t> </a:t>
            </a:r>
            <a:r>
              <a:rPr lang="en-US" sz="9600" dirty="0" err="1"/>
              <a:t>ndi</a:t>
            </a:r>
            <a:r>
              <a:rPr lang="en-US" sz="9600" dirty="0"/>
              <a:t> </a:t>
            </a:r>
            <a:r>
              <a:rPr lang="en-US" sz="9600" dirty="0" err="1"/>
              <a:t>mbere</a:t>
            </a:r>
            <a:r>
              <a:rPr lang="en-US" sz="9600" dirty="0"/>
              <a:t> </a:t>
            </a:r>
            <a:r>
              <a:rPr lang="en-US" sz="9600" dirty="0" err="1"/>
              <a:t>yawe</a:t>
            </a:r>
            <a:endParaRPr lang="en-US" sz="9600" dirty="0"/>
          </a:p>
          <a:p>
            <a:r>
              <a:rPr lang="en-US" sz="9600" dirty="0"/>
              <a:t>Ni </a:t>
            </a:r>
            <a:r>
              <a:rPr lang="en-US" sz="9600" dirty="0" err="1"/>
              <a:t>wowe</a:t>
            </a:r>
            <a:r>
              <a:rPr lang="en-US" sz="9600" dirty="0"/>
              <a:t> </a:t>
            </a:r>
            <a:r>
              <a:rPr lang="en-US" sz="9600" dirty="0" err="1"/>
              <a:t>byiringiro</a:t>
            </a:r>
            <a:r>
              <a:rPr lang="en-US" sz="9600" dirty="0"/>
              <a:t> </a:t>
            </a:r>
            <a:r>
              <a:rPr lang="en-US" sz="9600" dirty="0" err="1"/>
              <a:t>byanjye</a:t>
            </a:r>
            <a:r>
              <a:rPr lang="en-US" sz="9600" dirty="0"/>
              <a:t> </a:t>
            </a:r>
          </a:p>
          <a:p>
            <a:r>
              <a:rPr lang="en-US" sz="9600" dirty="0"/>
              <a:t>Ni </a:t>
            </a:r>
            <a:r>
              <a:rPr lang="en-US" sz="9600" dirty="0" err="1"/>
              <a:t>wowe</a:t>
            </a:r>
            <a:r>
              <a:rPr lang="en-US" sz="9600" dirty="0"/>
              <a:t> </a:t>
            </a:r>
            <a:r>
              <a:rPr lang="en-US" sz="9600" dirty="0" err="1"/>
              <a:t>bwihisho</a:t>
            </a:r>
            <a:r>
              <a:rPr lang="en-US" sz="9600" dirty="0"/>
              <a:t> </a:t>
            </a:r>
            <a:r>
              <a:rPr lang="en-US" sz="9600" dirty="0" err="1"/>
              <a:t>bw</a:t>
            </a:r>
            <a:r>
              <a:rPr lang="en-US" sz="9600" dirty="0"/>
              <a:t>’ </a:t>
            </a:r>
            <a:r>
              <a:rPr lang="en-US" sz="9600" dirty="0" err="1"/>
              <a:t>ubugingo</a:t>
            </a:r>
            <a:r>
              <a:rPr lang="en-US" sz="9600" dirty="0"/>
              <a:t> </a:t>
            </a:r>
            <a:r>
              <a:rPr lang="en-US" sz="9600" dirty="0" err="1"/>
              <a:t>bwanjye</a:t>
            </a:r>
            <a:endParaRPr lang="en-US" sz="9600" dirty="0"/>
          </a:p>
          <a:p>
            <a:r>
              <a:rPr lang="en-US" sz="9600" dirty="0" err="1"/>
              <a:t>Wambikiye</a:t>
            </a:r>
            <a:r>
              <a:rPr lang="en-US" sz="9600" dirty="0"/>
              <a:t> </a:t>
            </a:r>
            <a:r>
              <a:rPr lang="en-US" sz="9600" dirty="0" err="1"/>
              <a:t>malayika</a:t>
            </a:r>
            <a:r>
              <a:rPr lang="en-US" sz="9600" dirty="0"/>
              <a:t> </a:t>
            </a:r>
            <a:r>
              <a:rPr lang="en-US" sz="9600" dirty="0" err="1"/>
              <a:t>wanjye</a:t>
            </a:r>
            <a:r>
              <a:rPr lang="en-US" sz="9600" dirty="0"/>
              <a:t>  </a:t>
            </a:r>
            <a:r>
              <a:rPr lang="en-US" sz="9600" dirty="0" err="1"/>
              <a:t>umperekeza</a:t>
            </a:r>
            <a:endParaRPr lang="en-US" sz="9600" dirty="0"/>
          </a:p>
          <a:p>
            <a:endParaRPr lang="en-US" sz="1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7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rmAutofit/>
          </a:bodyPr>
          <a:lstStyle/>
          <a:p>
            <a:r>
              <a:rPr lang="en-US" sz="4000" dirty="0" err="1"/>
              <a:t>Onger</a:t>
            </a:r>
            <a:r>
              <a:rPr lang="en-US" sz="4000" dirty="0"/>
              <a:t>’ </a:t>
            </a:r>
            <a:r>
              <a:rPr lang="en-US" sz="4000" dirty="0" err="1"/>
              <a:t>umpe</a:t>
            </a:r>
            <a:r>
              <a:rPr lang="en-US" sz="4000" dirty="0"/>
              <a:t> </a:t>
            </a:r>
            <a:r>
              <a:rPr lang="en-US" sz="4000" dirty="0" err="1"/>
              <a:t>ubwenge</a:t>
            </a:r>
            <a:r>
              <a:rPr lang="en-US" sz="4000" dirty="0"/>
              <a:t> </a:t>
            </a:r>
            <a:r>
              <a:rPr lang="en-US" sz="4000" dirty="0" err="1"/>
              <a:t>bwinshi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Ndashaka</a:t>
            </a:r>
            <a:r>
              <a:rPr lang="en-US" sz="4000" dirty="0"/>
              <a:t> </a:t>
            </a:r>
            <a:r>
              <a:rPr lang="en-US" sz="4000" dirty="0" err="1"/>
              <a:t>kukureba</a:t>
            </a:r>
            <a:r>
              <a:rPr lang="en-US" sz="4000" dirty="0"/>
              <a:t> </a:t>
            </a:r>
            <a:r>
              <a:rPr lang="en-US" sz="4000" dirty="0" err="1"/>
              <a:t>buri</a:t>
            </a:r>
            <a:r>
              <a:rPr lang="en-US" sz="4000" dirty="0"/>
              <a:t> </a:t>
            </a:r>
            <a:r>
              <a:rPr lang="en-US" sz="4000" dirty="0" err="1"/>
              <a:t>munsi</a:t>
            </a:r>
            <a:endParaRPr lang="en-US" sz="4000" dirty="0"/>
          </a:p>
          <a:p>
            <a:r>
              <a:rPr lang="en-US" sz="4000" dirty="0" err="1" smtClean="0"/>
              <a:t>Onger</a:t>
            </a:r>
            <a:r>
              <a:rPr lang="en-US" sz="4000" dirty="0" smtClean="0"/>
              <a:t>’ </a:t>
            </a:r>
            <a:r>
              <a:rPr lang="en-US" sz="4000" dirty="0" err="1" smtClean="0"/>
              <a:t>umpe</a:t>
            </a:r>
            <a:r>
              <a:rPr lang="en-US" sz="4000" dirty="0" smtClean="0"/>
              <a:t> </a:t>
            </a:r>
            <a:r>
              <a:rPr lang="en-US" sz="4000" dirty="0" err="1" smtClean="0"/>
              <a:t>gusobanukirwa</a:t>
            </a:r>
            <a:r>
              <a:rPr lang="en-US" sz="4000" dirty="0" smtClean="0"/>
              <a:t> </a:t>
            </a:r>
            <a:r>
              <a:rPr lang="en-US" sz="4000" dirty="0" err="1" smtClean="0"/>
              <a:t>nkor</a:t>
            </a:r>
            <a:r>
              <a:rPr lang="en-US" sz="4000" dirty="0" smtClean="0"/>
              <a:t>’ </a:t>
            </a:r>
            <a:endParaRPr lang="en-US" sz="4000" dirty="0"/>
          </a:p>
          <a:p>
            <a:r>
              <a:rPr lang="en-US" sz="4000" dirty="0" err="1" smtClean="0"/>
              <a:t>umurimo</a:t>
            </a:r>
            <a:r>
              <a:rPr lang="en-US" sz="4000" dirty="0" smtClean="0"/>
              <a:t> </a:t>
            </a:r>
            <a:r>
              <a:rPr lang="en-US" sz="4000" dirty="0" err="1"/>
              <a:t>wawe</a:t>
            </a:r>
            <a:r>
              <a:rPr lang="en-US" sz="4000" dirty="0"/>
              <a:t> </a:t>
            </a:r>
            <a:r>
              <a:rPr lang="en-US" sz="4000" dirty="0" err="1"/>
              <a:t>ku</a:t>
            </a:r>
            <a:r>
              <a:rPr lang="en-US" sz="4000" dirty="0"/>
              <a:t> </a:t>
            </a:r>
            <a:r>
              <a:rPr lang="en-US" sz="4000" dirty="0" err="1"/>
              <a:t>munsi</a:t>
            </a:r>
            <a:r>
              <a:rPr lang="en-US" sz="4000" dirty="0"/>
              <a:t> </a:t>
            </a:r>
            <a:r>
              <a:rPr lang="en-US" sz="4000" dirty="0" err="1"/>
              <a:t>w’imperuka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311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133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Windows User</cp:lastModifiedBy>
  <cp:revision>6</cp:revision>
  <dcterms:created xsi:type="dcterms:W3CDTF">2018-01-14T13:33:21Z</dcterms:created>
  <dcterms:modified xsi:type="dcterms:W3CDTF">2019-03-03T23:57:25Z</dcterms:modified>
</cp:coreProperties>
</file>