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8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1748" y="796834"/>
            <a:ext cx="9579429" cy="4624252"/>
          </a:xfrm>
        </p:spPr>
        <p:txBody>
          <a:bodyPr>
            <a:normAutofit/>
          </a:bodyPr>
          <a:lstStyle/>
          <a:p>
            <a:r>
              <a:rPr lang="en-US" sz="5400" b="1" i="1" dirty="0" smtClean="0"/>
              <a:t>TRABAJAR Y ORAR</a:t>
            </a:r>
          </a:p>
          <a:p>
            <a:r>
              <a:rPr lang="en-US" sz="5400" b="1" i="1" dirty="0" smtClean="0"/>
              <a:t>DUKORE &amp; DUSENGA</a:t>
            </a:r>
            <a:endParaRPr 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16832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87385"/>
            <a:ext cx="11887199" cy="52904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YO QUIERO SER OBRERO DE VALOR</a:t>
            </a:r>
          </a:p>
          <a:p>
            <a:r>
              <a:rPr lang="en-US" sz="4000" dirty="0" smtClean="0"/>
              <a:t>CONFIANDO EN EL PODER DEL SALVADOR</a:t>
            </a:r>
          </a:p>
          <a:p>
            <a:r>
              <a:rPr lang="en-US" sz="4000" dirty="0" smtClean="0"/>
              <a:t>EL QUE QUIERA TRABAJAR,</a:t>
            </a:r>
          </a:p>
          <a:p>
            <a:r>
              <a:rPr lang="en-US" sz="4000" dirty="0" smtClean="0"/>
              <a:t>HALLARA TAMBIEN LUGAR,</a:t>
            </a:r>
          </a:p>
          <a:p>
            <a:r>
              <a:rPr lang="en-US" sz="4000" dirty="0" smtClean="0"/>
              <a:t>EN LA VINA DE SENOR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71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87385"/>
            <a:ext cx="11887199" cy="52904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NDASHAKA KUB’ UMUKOZI W’INGENZI</a:t>
            </a:r>
          </a:p>
          <a:p>
            <a:r>
              <a:rPr lang="en-US" sz="4000" dirty="0" smtClean="0"/>
              <a:t>NIRINGIY’ IMBARAGA Z’UMUCUNGUZI</a:t>
            </a:r>
          </a:p>
          <a:p>
            <a:r>
              <a:rPr lang="en-US" sz="4000" dirty="0" smtClean="0"/>
              <a:t>USHAKA GUKOR’ UBU ,HARACYARIH’ UMWANYA</a:t>
            </a:r>
          </a:p>
          <a:p>
            <a:r>
              <a:rPr lang="en-US" sz="4000" dirty="0" smtClean="0"/>
              <a:t>MU MURIMA W’UMWAMI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873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87385"/>
            <a:ext cx="11887199" cy="52904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REF. DUKORE, DUSENGA</a:t>
            </a:r>
          </a:p>
          <a:p>
            <a:r>
              <a:rPr lang="en-US" sz="4000" dirty="0" smtClean="0"/>
              <a:t>MU MURIMA ,MU MURIMA W’UMWAMI</a:t>
            </a:r>
          </a:p>
          <a:p>
            <a:r>
              <a:rPr lang="en-US" sz="4000" dirty="0" smtClean="0"/>
              <a:t>NIBA, ICYIFUZO CYANJYE ARI  UGUSENGA ,NKORA</a:t>
            </a:r>
          </a:p>
          <a:p>
            <a:r>
              <a:rPr lang="en-US" sz="4000" dirty="0" smtClean="0"/>
              <a:t>MU MURIMA W’UMWAMI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6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" y="287385"/>
            <a:ext cx="11887199" cy="529045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TRABAJAR Y ORAR </a:t>
            </a:r>
          </a:p>
          <a:p>
            <a:r>
              <a:rPr lang="en-US" sz="4000" dirty="0" smtClean="0"/>
              <a:t>EN LA VINA,EN LA VINA DE SENOR</a:t>
            </a:r>
          </a:p>
          <a:p>
            <a:r>
              <a:rPr lang="en-US" sz="4000" dirty="0" smtClean="0"/>
              <a:t>SI MI ANHELO ES ORAR,Y OCUPADO </a:t>
            </a:r>
          </a:p>
          <a:p>
            <a:r>
              <a:rPr lang="en-US" sz="4000" dirty="0" smtClean="0"/>
              <a:t>SIEMPRE ESTA EN LA VINA DE SENOR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6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0585"/>
            <a:ext cx="11753385" cy="7638586"/>
          </a:xfrm>
        </p:spPr>
        <p:txBody>
          <a:bodyPr>
            <a:noAutofit/>
          </a:bodyPr>
          <a:lstStyle/>
          <a:p>
            <a:r>
              <a:rPr lang="en-US" sz="5400" b="1" dirty="0"/>
              <a:t> </a:t>
            </a:r>
            <a:endParaRPr lang="en-US" sz="5400" dirty="0"/>
          </a:p>
          <a:p>
            <a:r>
              <a:rPr lang="es-CR" sz="5400" dirty="0" smtClean="0"/>
              <a:t> </a:t>
            </a:r>
            <a:r>
              <a:rPr lang="en-US" sz="5400" dirty="0" smtClean="0"/>
              <a:t>1.YO QUIERO TRABAJAR POR SENOR,</a:t>
            </a:r>
            <a:endParaRPr lang="en-US" sz="5400" dirty="0" smtClean="0"/>
          </a:p>
          <a:p>
            <a:r>
              <a:rPr lang="en-US" sz="5400" dirty="0" smtClean="0"/>
              <a:t>CONFIANDO EN SU PALABRA Y EN SU AMOR</a:t>
            </a:r>
          </a:p>
          <a:p>
            <a:r>
              <a:rPr lang="en-US" sz="5400" dirty="0" smtClean="0"/>
              <a:t>QUIERO YO CANTAR Y ORAR</a:t>
            </a:r>
          </a:p>
          <a:p>
            <a:r>
              <a:rPr lang="en-US" sz="5400" dirty="0" smtClean="0"/>
              <a:t>Y OCUPADO SIEMPRE ESTAR </a:t>
            </a:r>
          </a:p>
          <a:p>
            <a:r>
              <a:rPr lang="en-US" sz="5400" dirty="0" smtClean="0"/>
              <a:t>EN LA VINA DE SENOR </a:t>
            </a:r>
            <a:endParaRPr lang="en-US" sz="5400" dirty="0" smtClean="0"/>
          </a:p>
          <a:p>
            <a:endParaRPr lang="en-US" sz="5400" dirty="0"/>
          </a:p>
          <a:p>
            <a:r>
              <a:rPr lang="es-CR" sz="5400" b="1" dirty="0"/>
              <a:t> </a:t>
            </a:r>
            <a:endParaRPr lang="en-US" sz="5400" dirty="0"/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-780585"/>
            <a:ext cx="11753385" cy="7638586"/>
          </a:xfrm>
        </p:spPr>
        <p:txBody>
          <a:bodyPr>
            <a:noAutofit/>
          </a:bodyPr>
          <a:lstStyle/>
          <a:p>
            <a:r>
              <a:rPr lang="en-US" sz="5400" b="1" dirty="0"/>
              <a:t> </a:t>
            </a:r>
            <a:endParaRPr lang="en-US" sz="5400" dirty="0"/>
          </a:p>
          <a:p>
            <a:r>
              <a:rPr lang="es-CR" sz="5400" dirty="0" smtClean="0"/>
              <a:t> </a:t>
            </a:r>
            <a:r>
              <a:rPr lang="en-US" sz="5400" dirty="0" smtClean="0"/>
              <a:t>1.NDASHAKA GUKORERA UMWAMI</a:t>
            </a:r>
          </a:p>
          <a:p>
            <a:r>
              <a:rPr lang="en-US" sz="5400" dirty="0" smtClean="0"/>
              <a:t>NIZEY’IJAMBO RYE N’URUKUNDO RWE</a:t>
            </a:r>
          </a:p>
          <a:p>
            <a:r>
              <a:rPr lang="en-US" sz="5400" dirty="0" smtClean="0"/>
              <a:t>NDASHAKA KURIRIMBA NO GUSENGA BURI GIHE</a:t>
            </a:r>
          </a:p>
          <a:p>
            <a:r>
              <a:rPr lang="en-US" sz="5400" dirty="0" smtClean="0"/>
              <a:t>NKORA MU MURIMA  W’UMWAMI.</a:t>
            </a:r>
          </a:p>
          <a:p>
            <a:endParaRPr lang="en-US" sz="5400" dirty="0"/>
          </a:p>
          <a:p>
            <a:r>
              <a:rPr lang="es-CR" sz="5400" b="1" dirty="0"/>
              <a:t> </a:t>
            </a:r>
            <a:endParaRPr lang="en-US" sz="5400" dirty="0"/>
          </a:p>
          <a:p>
            <a:endParaRPr lang="en-US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432" y="1149530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dirty="0" smtClean="0"/>
              <a:t> </a:t>
            </a:r>
          </a:p>
          <a:p>
            <a:r>
              <a:rPr lang="en-US" sz="3600" dirty="0" smtClean="0"/>
              <a:t>REF. DUKORE, DUSENGA</a:t>
            </a:r>
          </a:p>
          <a:p>
            <a:r>
              <a:rPr lang="en-US" sz="3600" dirty="0" smtClean="0"/>
              <a:t>MU MURIMA ,MU MURIMA W’UMWAMI</a:t>
            </a:r>
          </a:p>
          <a:p>
            <a:r>
              <a:rPr lang="en-US" sz="3600" dirty="0" smtClean="0"/>
              <a:t>NIBA, ICYIFUZO CYANJYE ARI  UGUSENGA ,NKORA</a:t>
            </a:r>
          </a:p>
          <a:p>
            <a:r>
              <a:rPr lang="en-US" sz="3600" dirty="0" smtClean="0"/>
              <a:t>MU MURIMA W’UMWAMI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66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5943" y="656329"/>
            <a:ext cx="11753385" cy="5069556"/>
          </a:xfrm>
        </p:spPr>
        <p:txBody>
          <a:bodyPr>
            <a:noAutofit/>
          </a:bodyPr>
          <a:lstStyle/>
          <a:p>
            <a:r>
              <a:rPr lang="en-US" sz="5400" dirty="0"/>
              <a:t>TRABAJAR Y ORAR </a:t>
            </a:r>
          </a:p>
          <a:p>
            <a:r>
              <a:rPr lang="en-US" sz="5400" dirty="0"/>
              <a:t>EN LA VINA,EN LA VINA DE SENOR</a:t>
            </a:r>
          </a:p>
          <a:p>
            <a:r>
              <a:rPr lang="en-US" sz="5400" dirty="0"/>
              <a:t>SI MI ANHELO ES ORAR,Y OCUPADO </a:t>
            </a:r>
          </a:p>
          <a:p>
            <a:r>
              <a:rPr lang="en-US" sz="5400" dirty="0"/>
              <a:t>SIEMPRE ESTA EN LA VINA DE SENOR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1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165" y="836023"/>
            <a:ext cx="10872653" cy="468956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YO QUIERO CADA DIA TRABAJAR,</a:t>
            </a:r>
          </a:p>
          <a:p>
            <a:r>
              <a:rPr lang="en-US" sz="4000" b="1" dirty="0" smtClean="0"/>
              <a:t>Y ESCLAVOS DEL PECADO LIBERTAR,</a:t>
            </a:r>
          </a:p>
          <a:p>
            <a:r>
              <a:rPr lang="en-US" sz="4000" b="1" dirty="0" smtClean="0"/>
              <a:t>CONDUCIRLOS A JESUS,</a:t>
            </a:r>
          </a:p>
          <a:p>
            <a:r>
              <a:rPr lang="en-US" sz="4000" b="1" dirty="0" smtClean="0"/>
              <a:t>NUESTRA GUIA NUESTRA LUZ</a:t>
            </a:r>
          </a:p>
          <a:p>
            <a:r>
              <a:rPr lang="en-US" sz="4000" b="1" dirty="0" smtClean="0"/>
              <a:t>EN </a:t>
            </a:r>
            <a:r>
              <a:rPr lang="en-US" sz="4000" b="1" dirty="0"/>
              <a:t>LA VINA DEL SENOR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3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165" y="836023"/>
            <a:ext cx="10872653" cy="46895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8000" dirty="0" smtClean="0"/>
              <a:t>NDASHAKA GUKORA BURI GIHE</a:t>
            </a:r>
          </a:p>
          <a:p>
            <a:r>
              <a:rPr lang="en-US" sz="8000" dirty="0" smtClean="0"/>
              <a:t>NKABATURWA KU BUBATA BW’ICYAHA</a:t>
            </a:r>
          </a:p>
          <a:p>
            <a:r>
              <a:rPr lang="en-US" sz="8000" dirty="0" smtClean="0"/>
              <a:t>NYOBORWA N’UMUYOBOZI N’ UMUCYO WA YESU</a:t>
            </a:r>
          </a:p>
          <a:p>
            <a:r>
              <a:rPr lang="en-US" sz="8000" dirty="0" smtClean="0"/>
              <a:t>MU MURIMA W’UMWAMI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501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744582"/>
            <a:ext cx="10189027" cy="4637315"/>
          </a:xfrm>
        </p:spPr>
        <p:txBody>
          <a:bodyPr>
            <a:noAutofit/>
          </a:bodyPr>
          <a:lstStyle/>
          <a:p>
            <a:r>
              <a:rPr lang="en-US" sz="3600" dirty="0" smtClean="0"/>
              <a:t>REF. DUKORE, DUSENGA</a:t>
            </a:r>
          </a:p>
          <a:p>
            <a:r>
              <a:rPr lang="en-US" sz="3600" dirty="0" smtClean="0"/>
              <a:t>MU MURIMA ,MU MURIMA W’UMWAMI</a:t>
            </a:r>
          </a:p>
          <a:p>
            <a:r>
              <a:rPr lang="en-US" sz="3600" dirty="0" smtClean="0"/>
              <a:t>NIBA, ICYIFUZO CYANJYE ARI  UGUSENGA ,NKORA</a:t>
            </a:r>
          </a:p>
          <a:p>
            <a:r>
              <a:rPr lang="en-US" sz="3600" dirty="0" smtClean="0"/>
              <a:t>MU MURIMA W’UMWAMI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18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744582"/>
            <a:ext cx="10189027" cy="4637315"/>
          </a:xfrm>
        </p:spPr>
        <p:txBody>
          <a:bodyPr>
            <a:noAutofit/>
          </a:bodyPr>
          <a:lstStyle/>
          <a:p>
            <a:r>
              <a:rPr lang="en-US" sz="3600" dirty="0"/>
              <a:t>TRABAJAR Y ORAR </a:t>
            </a:r>
          </a:p>
          <a:p>
            <a:r>
              <a:rPr lang="en-US" sz="3600" dirty="0"/>
              <a:t>EN LA VINA,EN LA VINA DE SENOR</a:t>
            </a:r>
          </a:p>
          <a:p>
            <a:r>
              <a:rPr lang="en-US" sz="3600" dirty="0"/>
              <a:t>SI MI ANHELO ES ORAR,Y OCUPADO </a:t>
            </a:r>
          </a:p>
          <a:p>
            <a:r>
              <a:rPr lang="en-US" sz="3600" dirty="0"/>
              <a:t>SIEMPRE ESTA EN LA VINA DE SENOR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0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190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</cp:lastModifiedBy>
  <cp:revision>17</cp:revision>
  <dcterms:created xsi:type="dcterms:W3CDTF">2018-01-14T13:33:21Z</dcterms:created>
  <dcterms:modified xsi:type="dcterms:W3CDTF">2018-10-07T13:58:56Z</dcterms:modified>
</cp:coreProperties>
</file>