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B00F-CC42-4C91-8F28-194A20ECA6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2158-96BB-452F-93C3-1B377A60641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3886200"/>
          </a:xfrm>
        </p:spPr>
        <p:txBody>
          <a:bodyPr>
            <a:normAutofit/>
          </a:bodyPr>
          <a:lstStyle/>
          <a:p>
            <a:r>
              <a:rPr lang="en-US" sz="8000">
                <a:sym typeface="+mn-ea"/>
              </a:rPr>
              <a:t>GROLIA TE DOY</a:t>
            </a:r>
            <a:endParaRPr lang="en-US" sz="80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335" y="857250"/>
            <a:ext cx="8902065" cy="3251200"/>
          </a:xfrm>
        </p:spPr>
        <p:txBody>
          <a:bodyPr>
            <a:normAutofit/>
          </a:bodyPr>
          <a:lstStyle/>
          <a:p>
            <a:r>
              <a:rPr lang="en-US" sz="4000"/>
              <a:t>1. \\\\  En mi vida</a:t>
            </a:r>
            <a:endParaRPr lang="en-US" sz="4000"/>
          </a:p>
          <a:p>
            <a:r>
              <a:rPr lang="en-US" sz="4000"/>
              <a:t>                     { Gloria te doy //2x}  ////2X</a:t>
            </a:r>
            <a:endParaRPr lang="en-US" sz="4000"/>
          </a:p>
          <a:p>
            <a:r>
              <a:rPr lang="en-US" sz="4000"/>
              <a:t>       Señor</a:t>
            </a:r>
            <a:endParaRPr lang="en-US" sz="40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rmAutofit/>
          </a:bodyPr>
          <a:lstStyle/>
          <a:p>
            <a:r>
              <a:rPr lang="es-C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\\\\ En mi canto</a:t>
            </a:r>
            <a:endParaRPr lang="es-C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{ Gloria te doy //2x}////2X</a:t>
            </a:r>
            <a:endParaRPr lang="es-C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Señor</a:t>
            </a:r>
            <a:endParaRPr lang="es-C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rmAutofit/>
          </a:bodyPr>
          <a:lstStyle/>
          <a:p>
            <a:r>
              <a:rPr lang="en-US" sz="4000"/>
              <a:t>    \\\\En tu iglesia</a:t>
            </a:r>
            <a:endParaRPr lang="en-US" sz="4000"/>
          </a:p>
          <a:p>
            <a:r>
              <a:rPr lang="en-US" sz="4000"/>
              <a:t>                    { Gloria te doy //2x}////2X</a:t>
            </a:r>
            <a:endParaRPr lang="en-US" sz="4000"/>
          </a:p>
          <a:p>
            <a:r>
              <a:rPr lang="en-US" sz="4000"/>
              <a:t>        Señor</a:t>
            </a:r>
            <a:endParaRPr lang="en-US" sz="40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rmAutofit/>
          </a:bodyPr>
          <a:lstStyle/>
          <a:p>
            <a:r>
              <a:rPr lang="en-US" sz="4400"/>
              <a:t>2. \\\\ mu ubuzima bwanjye</a:t>
            </a:r>
            <a:endParaRPr lang="en-US" sz="4400"/>
          </a:p>
          <a:p>
            <a:r>
              <a:rPr lang="en-US" sz="4400"/>
              <a:t>                  { NGUHAYE ICYUBAHIRO//2x}////2X</a:t>
            </a:r>
            <a:endParaRPr lang="en-US" sz="4400"/>
          </a:p>
          <a:p>
            <a:r>
              <a:rPr lang="en-US" sz="4400"/>
              <a:t>mwami</a:t>
            </a:r>
            <a:endParaRPr lang="en-US" sz="4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rmAutofit/>
          </a:bodyPr>
          <a:lstStyle/>
          <a:p>
            <a:r>
              <a:rPr lang="en-US" sz="4400"/>
              <a:t> \\\\ mu indirimbo yanjye</a:t>
            </a:r>
            <a:endParaRPr lang="en-US" sz="4400"/>
          </a:p>
          <a:p>
            <a:r>
              <a:rPr lang="en-US" sz="4400"/>
              <a:t>                  { </a:t>
            </a:r>
            <a:r>
              <a:rPr lang="en-US" sz="4400">
                <a:sym typeface="+mn-ea"/>
              </a:rPr>
              <a:t>NGUHAYE ICYUBAHIRO</a:t>
            </a:r>
            <a:r>
              <a:rPr lang="en-US" sz="4400"/>
              <a:t>//2x}////2X</a:t>
            </a:r>
            <a:endParaRPr lang="en-US" sz="4400"/>
          </a:p>
          <a:p>
            <a:r>
              <a:rPr lang="en-US" sz="4400"/>
              <a:t>mwami</a:t>
            </a:r>
            <a:endParaRPr lang="en-US" sz="4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rmAutofit fontScale="90000" lnSpcReduction="10000"/>
          </a:bodyPr>
          <a:lstStyle/>
          <a:p>
            <a:r>
              <a:rPr lang="en-US" sz="3600"/>
              <a:t>\\\\ mw’itorero  ryawe</a:t>
            </a:r>
            <a:endParaRPr lang="en-US" sz="3600"/>
          </a:p>
          <a:p>
            <a:r>
              <a:rPr lang="en-US" sz="3600"/>
              <a:t>                    { </a:t>
            </a:r>
            <a:r>
              <a:rPr lang="en-US" sz="3600">
                <a:sym typeface="+mn-ea"/>
              </a:rPr>
              <a:t>NGUHAYE ICYUBAHIRO</a:t>
            </a:r>
            <a:r>
              <a:rPr lang="en-US" sz="3600"/>
              <a:t> //2x}////2X</a:t>
            </a:r>
            <a:endParaRPr lang="en-US" sz="3600"/>
          </a:p>
          <a:p>
            <a:r>
              <a:rPr lang="en-US" sz="3600"/>
              <a:t>mwami</a:t>
            </a:r>
            <a:endParaRPr lang="en-US" sz="3600"/>
          </a:p>
          <a:p>
            <a:r>
              <a:rPr lang="en-US" sz="3600"/>
              <a:t> </a:t>
            </a:r>
            <a:endParaRPr lang="en-US" sz="3600"/>
          </a:p>
          <a:p>
            <a:r>
              <a:rPr lang="en-US" sz="3600"/>
              <a:t>                  </a:t>
            </a:r>
            <a:endParaRPr lang="en-US" sz="3600"/>
          </a:p>
          <a:p>
            <a:r>
              <a:rPr lang="en-US" sz="3600"/>
              <a:t>                      </a:t>
            </a:r>
            <a:endParaRPr lang="en-US" sz="3600"/>
          </a:p>
          <a:p>
            <a:r>
              <a:rPr lang="en-US" sz="3600"/>
              <a:t> </a:t>
            </a:r>
            <a:endParaRPr lang="en-US" sz="36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Presentation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joel</cp:lastModifiedBy>
  <cp:revision>6</cp:revision>
  <dcterms:created xsi:type="dcterms:W3CDTF">2018-01-14T12:14:00Z</dcterms:created>
  <dcterms:modified xsi:type="dcterms:W3CDTF">2019-05-26T18:56:15Z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