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>
            <a:normAutofit fontScale="90000" lnSpcReduction="20000"/>
          </a:bodyPr>
          <a:lstStyle/>
          <a:p>
            <a:r>
              <a:rPr lang="en-US" sz="8000" b="1" dirty="0" smtClean="0"/>
              <a:t>UWITEKA N'UMWUNGERI </a:t>
            </a:r>
            <a:endParaRPr lang="en-US" sz="8000" b="1" dirty="0" smtClean="0"/>
          </a:p>
          <a:p>
            <a:r>
              <a:rPr lang="en-US" sz="8000" b="1" dirty="0"/>
              <a:t>WANJYE</a:t>
            </a:r>
            <a:endParaRPr lang="en-US" sz="8000" b="1" dirty="0"/>
          </a:p>
          <a:p>
            <a:r>
              <a:rPr lang="en-US" sz="8000" b="1" dirty="0"/>
              <a:t>JEHOVA ES MI PASTOR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JEHOVA ME PASTOREA</a:t>
            </a:r>
            <a:endParaRPr 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YO VOY CON EL HASTA FIN *2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3" y="222068"/>
            <a:ext cx="9144000" cy="38862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UWITEKA N'UMWUNGERI WANJYE </a:t>
            </a:r>
            <a:endParaRPr lang="en-US" sz="60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TUZAGENDANA IBIHE BYOSE*2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Presentation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admin</cp:lastModifiedBy>
  <cp:revision>8</cp:revision>
  <dcterms:created xsi:type="dcterms:W3CDTF">2018-01-14T12:14:00Z</dcterms:created>
  <dcterms:modified xsi:type="dcterms:W3CDTF">2019-04-13T16:06:49Z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