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0" r:id="rId8"/>
    <p:sldId id="266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7F08-E948-4D83-98E5-E248DA55B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74CE-9398-497A-A5A0-5898808947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978" y="1357495"/>
            <a:ext cx="9483634" cy="2387600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Puro</a:t>
            </a:r>
            <a:r>
              <a:rPr lang="en-US" sz="7200" b="1" dirty="0" smtClean="0"/>
              <a:t> Y Santo</a:t>
            </a:r>
            <a:endParaRPr 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1" y="1684421"/>
            <a:ext cx="9555009" cy="2841859"/>
          </a:xfrm>
        </p:spPr>
        <p:txBody>
          <a:bodyPr>
            <a:noAutofit/>
          </a:bodyPr>
          <a:lstStyle/>
          <a:p>
            <a:r>
              <a:rPr lang="fr-FR" sz="4800" dirty="0" err="1" smtClean="0"/>
              <a:t>Puro</a:t>
            </a:r>
            <a:r>
              <a:rPr lang="fr-FR" sz="4800" dirty="0" smtClean="0"/>
              <a:t> y Santo </a:t>
            </a:r>
            <a:r>
              <a:rPr lang="fr-FR" sz="4800" dirty="0" err="1" smtClean="0"/>
              <a:t>qui</a:t>
            </a:r>
            <a:r>
              <a:rPr lang="en-US" altLang="fr-FR" sz="4800" dirty="0" err="1" smtClean="0"/>
              <a:t>e</a:t>
            </a:r>
            <a:r>
              <a:rPr lang="fr-FR" sz="4800" dirty="0" err="1" smtClean="0"/>
              <a:t>ro</a:t>
            </a:r>
            <a:r>
              <a:rPr lang="fr-FR" sz="4800" dirty="0" smtClean="0"/>
              <a:t> </a:t>
            </a:r>
            <a:r>
              <a:rPr lang="fr-FR" sz="4800" dirty="0" err="1" smtClean="0"/>
              <a:t>ser</a:t>
            </a:r>
            <a:r>
              <a:rPr lang="fr-FR" sz="4800" dirty="0" smtClean="0"/>
              <a:t>,</a:t>
            </a:r>
            <a:endParaRPr lang="en-US" sz="4800" dirty="0" smtClean="0"/>
          </a:p>
          <a:p>
            <a:r>
              <a:rPr lang="fr-FR" sz="4800" dirty="0" smtClean="0"/>
              <a:t>Tu </a:t>
            </a:r>
            <a:r>
              <a:rPr lang="fr-FR" sz="4800" dirty="0" err="1" smtClean="0"/>
              <a:t>Voluntad</a:t>
            </a:r>
            <a:r>
              <a:rPr lang="fr-FR" sz="4800" dirty="0" smtClean="0"/>
              <a:t> </a:t>
            </a:r>
            <a:r>
              <a:rPr lang="fr-FR" sz="4800" dirty="0" err="1" smtClean="0"/>
              <a:t>obedecer</a:t>
            </a:r>
            <a:r>
              <a:rPr lang="fr-FR" sz="4800" dirty="0" smtClean="0"/>
              <a:t>,</a:t>
            </a:r>
            <a:endParaRPr lang="en-US" sz="4800" dirty="0" smtClean="0"/>
          </a:p>
          <a:p>
            <a:r>
              <a:rPr lang="fr-FR" sz="4800" dirty="0" smtClean="0"/>
              <a:t>Con Tu </a:t>
            </a:r>
            <a:r>
              <a:rPr lang="fr-FR" sz="4800" dirty="0" err="1" smtClean="0"/>
              <a:t>Luz</a:t>
            </a:r>
            <a:r>
              <a:rPr lang="fr-FR" sz="4800" dirty="0" smtClean="0"/>
              <a:t> </a:t>
            </a:r>
            <a:r>
              <a:rPr lang="fr-FR" sz="4800" dirty="0" err="1" smtClean="0"/>
              <a:t>ensename</a:t>
            </a:r>
            <a:r>
              <a:rPr lang="fr-FR" sz="4800" dirty="0" smtClean="0"/>
              <a:t>,</a:t>
            </a:r>
            <a:endParaRPr lang="en-US" sz="4800" dirty="0" smtClean="0"/>
          </a:p>
          <a:p>
            <a:r>
              <a:rPr lang="fr-FR" sz="4800" dirty="0" err="1" smtClean="0"/>
              <a:t>Por</a:t>
            </a:r>
            <a:r>
              <a:rPr lang="fr-FR" sz="4800" dirty="0" smtClean="0"/>
              <a:t> Tu </a:t>
            </a:r>
            <a:r>
              <a:rPr lang="fr-FR" sz="4800" dirty="0" err="1" smtClean="0"/>
              <a:t>Amor</a:t>
            </a:r>
            <a:r>
              <a:rPr lang="fr-FR" sz="4800" dirty="0" smtClean="0"/>
              <a:t> </a:t>
            </a:r>
            <a:r>
              <a:rPr lang="fr-FR" sz="4800" dirty="0" err="1" smtClean="0"/>
              <a:t>transformame</a:t>
            </a:r>
            <a:r>
              <a:rPr lang="fr-FR" sz="4800" dirty="0" smtClean="0"/>
              <a:t>,</a:t>
            </a:r>
            <a:endParaRPr lang="en-US" sz="4800" dirty="0" smtClean="0"/>
          </a:p>
          <a:p>
            <a:endParaRPr lang="en-US" sz="4000" dirty="0"/>
          </a:p>
          <a:p>
            <a:br>
              <a:rPr lang="en-US" sz="4000" dirty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496" y="2259874"/>
            <a:ext cx="9383487" cy="4598126"/>
          </a:xfrm>
        </p:spPr>
        <p:txBody>
          <a:bodyPr>
            <a:noAutofit/>
          </a:bodyPr>
          <a:lstStyle/>
          <a:p>
            <a:r>
              <a:rPr lang="fr-FR" sz="4800" dirty="0" smtClean="0"/>
              <a:t>/// Santo /// </a:t>
            </a:r>
            <a:r>
              <a:rPr lang="fr-FR" sz="4800" dirty="0" err="1" smtClean="0"/>
              <a:t>Dios</a:t>
            </a:r>
            <a:r>
              <a:rPr lang="fr-FR" sz="4800" dirty="0" smtClean="0"/>
              <a:t>,</a:t>
            </a:r>
            <a:endParaRPr lang="en-US" sz="4800" dirty="0" smtClean="0"/>
          </a:p>
          <a:p>
            <a:r>
              <a:rPr lang="en-US" sz="4800" dirty="0" smtClean="0"/>
              <a:t>oh </a:t>
            </a:r>
            <a:r>
              <a:rPr lang="en-US" sz="4800" dirty="0" err="1" smtClean="0"/>
              <a:t>oh</a:t>
            </a:r>
            <a:r>
              <a:rPr lang="en-US" sz="4800" dirty="0" smtClean="0"/>
              <a:t> </a:t>
            </a:r>
            <a:r>
              <a:rPr lang="en-US" sz="4800" dirty="0" err="1" smtClean="0"/>
              <a:t>oh</a:t>
            </a:r>
            <a:endParaRPr lang="en-US" sz="4800" dirty="0" smtClean="0"/>
          </a:p>
          <a:p>
            <a:r>
              <a:rPr lang="en-US" sz="4800" dirty="0" smtClean="0"/>
              <a:t>/// Santo /// Dios,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2924" y="1763484"/>
            <a:ext cx="10101944" cy="3735977"/>
          </a:xfrm>
        </p:spPr>
        <p:txBody>
          <a:bodyPr>
            <a:noAutofit/>
          </a:bodyPr>
          <a:lstStyle/>
          <a:p>
            <a:r>
              <a:rPr lang="fr-FR" sz="4000" dirty="0" smtClean="0"/>
              <a:t>Grande </a:t>
            </a:r>
            <a:r>
              <a:rPr lang="fr-FR" sz="4000" dirty="0" err="1" smtClean="0"/>
              <a:t>eres</a:t>
            </a:r>
            <a:r>
              <a:rPr lang="fr-FR" sz="4000" dirty="0" smtClean="0"/>
              <a:t>, </a:t>
            </a:r>
            <a:r>
              <a:rPr lang="fr-FR" sz="4000" dirty="0" err="1" smtClean="0"/>
              <a:t>pequeno</a:t>
            </a:r>
            <a:r>
              <a:rPr lang="fr-FR" sz="4000" dirty="0" smtClean="0"/>
              <a:t> </a:t>
            </a:r>
            <a:r>
              <a:rPr lang="fr-FR" sz="4000" dirty="0" err="1" smtClean="0"/>
              <a:t>soy</a:t>
            </a:r>
            <a:r>
              <a:rPr lang="fr-FR" sz="4000" dirty="0" smtClean="0"/>
              <a:t>,</a:t>
            </a:r>
            <a:endParaRPr lang="en-US" sz="4000" dirty="0" smtClean="0"/>
          </a:p>
          <a:p>
            <a:r>
              <a:rPr lang="fr-FR" sz="4000" dirty="0" err="1" smtClean="0"/>
              <a:t>Alabanzas</a:t>
            </a:r>
            <a:r>
              <a:rPr lang="fr-FR" sz="4000" dirty="0" smtClean="0"/>
              <a:t>, </a:t>
            </a:r>
            <a:r>
              <a:rPr lang="fr-FR" sz="4000" dirty="0" err="1" smtClean="0"/>
              <a:t>Senor</a:t>
            </a:r>
            <a:r>
              <a:rPr lang="fr-FR" sz="4000" dirty="0" smtClean="0"/>
              <a:t> te </a:t>
            </a:r>
            <a:r>
              <a:rPr lang="fr-FR" sz="4000" dirty="0" err="1" smtClean="0"/>
              <a:t>doy</a:t>
            </a:r>
            <a:r>
              <a:rPr lang="fr-FR" sz="4000" dirty="0" smtClean="0"/>
              <a:t>,</a:t>
            </a:r>
            <a:endParaRPr lang="en-US" sz="4000" dirty="0" smtClean="0"/>
          </a:p>
          <a:p>
            <a:r>
              <a:rPr lang="fr-FR" sz="4000" dirty="0" smtClean="0"/>
              <a:t>Tu </a:t>
            </a:r>
            <a:r>
              <a:rPr lang="fr-FR" sz="4000" dirty="0" err="1" smtClean="0"/>
              <a:t>eres</a:t>
            </a:r>
            <a:r>
              <a:rPr lang="fr-FR" sz="4000" dirty="0" smtClean="0"/>
              <a:t> </a:t>
            </a:r>
            <a:r>
              <a:rPr lang="fr-FR" sz="4000" dirty="0" err="1" smtClean="0"/>
              <a:t>rey</a:t>
            </a:r>
            <a:r>
              <a:rPr lang="fr-FR" sz="4000" dirty="0" smtClean="0"/>
              <a:t> sobre mi </a:t>
            </a:r>
            <a:r>
              <a:rPr lang="fr-FR" sz="4000" dirty="0" err="1" smtClean="0"/>
              <a:t>existir</a:t>
            </a:r>
            <a:r>
              <a:rPr lang="fr-FR" sz="4000" dirty="0" smtClean="0"/>
              <a:t>,</a:t>
            </a:r>
            <a:endParaRPr lang="en-US" sz="4000" dirty="0" smtClean="0"/>
          </a:p>
          <a:p>
            <a:r>
              <a:rPr lang="fr-FR" sz="4000" dirty="0" smtClean="0"/>
              <a:t>Mi </a:t>
            </a:r>
            <a:r>
              <a:rPr lang="fr-FR" sz="4000" dirty="0" err="1" smtClean="0"/>
              <a:t>confianza</a:t>
            </a:r>
            <a:r>
              <a:rPr lang="fr-FR" sz="4000" dirty="0" smtClean="0"/>
              <a:t> la </a:t>
            </a:r>
            <a:r>
              <a:rPr lang="fr-FR" sz="4000" dirty="0" err="1" smtClean="0"/>
              <a:t>tengo</a:t>
            </a:r>
            <a:r>
              <a:rPr lang="fr-FR" sz="4000" dirty="0" smtClean="0"/>
              <a:t> en ti,</a:t>
            </a:r>
            <a:endParaRPr lang="en-US" sz="4000" dirty="0" smtClean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747" y="1776548"/>
            <a:ext cx="9383487" cy="4598126"/>
          </a:xfrm>
        </p:spPr>
        <p:txBody>
          <a:bodyPr>
            <a:noAutofit/>
          </a:bodyPr>
          <a:lstStyle/>
          <a:p>
            <a:r>
              <a:rPr lang="fr-FR" sz="4800" dirty="0" smtClean="0"/>
              <a:t>/// Santo /// </a:t>
            </a:r>
            <a:r>
              <a:rPr lang="fr-FR" sz="4800" dirty="0" err="1" smtClean="0"/>
              <a:t>Dios</a:t>
            </a:r>
            <a:r>
              <a:rPr lang="fr-FR" sz="4800" dirty="0" smtClean="0"/>
              <a:t>,</a:t>
            </a:r>
            <a:endParaRPr lang="en-US" sz="4800" dirty="0" smtClean="0"/>
          </a:p>
          <a:p>
            <a:r>
              <a:rPr lang="en-US" sz="4800" dirty="0" smtClean="0"/>
              <a:t>oh </a:t>
            </a:r>
            <a:r>
              <a:rPr lang="en-US" sz="4800" dirty="0" err="1" smtClean="0"/>
              <a:t>oh</a:t>
            </a:r>
            <a:r>
              <a:rPr lang="en-US" sz="4800" dirty="0" smtClean="0"/>
              <a:t> </a:t>
            </a:r>
            <a:r>
              <a:rPr lang="en-US" sz="4800" dirty="0" err="1" smtClean="0"/>
              <a:t>oh</a:t>
            </a:r>
            <a:endParaRPr lang="en-US" sz="4800" dirty="0" smtClean="0"/>
          </a:p>
          <a:p>
            <a:r>
              <a:rPr lang="en-US" sz="4800" dirty="0" smtClean="0"/>
              <a:t>/// Santo /// Dios,</a:t>
            </a:r>
            <a:endParaRPr lang="en-US" sz="48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5" y="1505636"/>
            <a:ext cx="9832547" cy="2240280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Ndashaka</a:t>
            </a:r>
            <a:r>
              <a:rPr lang="en-US" sz="4800" dirty="0" smtClean="0"/>
              <a:t> </a:t>
            </a:r>
            <a:r>
              <a:rPr lang="en-US" sz="4800" dirty="0" err="1" smtClean="0"/>
              <a:t>gutungana</a:t>
            </a:r>
            <a:r>
              <a:rPr lang="en-US" sz="4800" dirty="0" smtClean="0"/>
              <a:t> </a:t>
            </a:r>
            <a:r>
              <a:rPr lang="en-US" sz="4800" dirty="0" err="1" smtClean="0"/>
              <a:t>kandi</a:t>
            </a:r>
            <a:r>
              <a:rPr lang="en-US" sz="4800" dirty="0" smtClean="0"/>
              <a:t> </a:t>
            </a:r>
            <a:r>
              <a:rPr lang="en-US" sz="4800" dirty="0" err="1" smtClean="0"/>
              <a:t>mbe</a:t>
            </a:r>
            <a:r>
              <a:rPr lang="en-US" sz="4800" dirty="0" smtClean="0"/>
              <a:t> </a:t>
            </a:r>
            <a:r>
              <a:rPr lang="en-US" sz="4800" dirty="0" err="1" smtClean="0"/>
              <a:t>nejejwe</a:t>
            </a:r>
            <a:r>
              <a:rPr lang="en-US" sz="4800" dirty="0" smtClean="0"/>
              <a:t>,</a:t>
            </a:r>
            <a:endParaRPr lang="en-US" sz="4800" dirty="0" smtClean="0"/>
          </a:p>
          <a:p>
            <a:r>
              <a:rPr lang="en-US" sz="4800" dirty="0" err="1" smtClean="0"/>
              <a:t>Numvira</a:t>
            </a:r>
            <a:r>
              <a:rPr lang="en-US" sz="4800" dirty="0" smtClean="0"/>
              <a:t> </a:t>
            </a:r>
            <a:r>
              <a:rPr lang="en-US" sz="4800" dirty="0" err="1" smtClean="0"/>
              <a:t>ubushake</a:t>
            </a:r>
            <a:r>
              <a:rPr lang="en-US" sz="4800" dirty="0" smtClean="0"/>
              <a:t> </a:t>
            </a:r>
            <a:r>
              <a:rPr lang="en-US" sz="4800" dirty="0" err="1" smtClean="0"/>
              <a:t>bwawe</a:t>
            </a:r>
            <a:r>
              <a:rPr lang="en-US" sz="4800" dirty="0" smtClean="0"/>
              <a:t>,</a:t>
            </a:r>
            <a:endParaRPr lang="en-US" sz="4800" dirty="0" smtClean="0"/>
          </a:p>
          <a:p>
            <a:r>
              <a:rPr lang="en-US" sz="4800" dirty="0" err="1" smtClean="0"/>
              <a:t>Hamwe</a:t>
            </a:r>
            <a:r>
              <a:rPr lang="en-US" sz="4800" dirty="0" smtClean="0"/>
              <a:t> </a:t>
            </a:r>
            <a:r>
              <a:rPr lang="en-US" sz="4800" dirty="0" err="1" smtClean="0"/>
              <a:t>n’umucyo</a:t>
            </a:r>
            <a:r>
              <a:rPr lang="en-US" sz="4800" dirty="0" smtClean="0"/>
              <a:t> </a:t>
            </a:r>
            <a:r>
              <a:rPr lang="en-US" sz="4800" dirty="0" err="1" smtClean="0"/>
              <a:t>wawe</a:t>
            </a:r>
            <a:r>
              <a:rPr lang="en-US" sz="4800" dirty="0" smtClean="0"/>
              <a:t> </a:t>
            </a:r>
            <a:r>
              <a:rPr lang="en-US" sz="4800" dirty="0" err="1" smtClean="0"/>
              <a:t>unyigishe</a:t>
            </a:r>
            <a:r>
              <a:rPr lang="en-US" sz="4800" dirty="0" smtClean="0"/>
              <a:t>,</a:t>
            </a:r>
            <a:endParaRPr lang="en-US" sz="4800" dirty="0" smtClean="0"/>
          </a:p>
          <a:p>
            <a:r>
              <a:rPr lang="en-US" sz="4800" dirty="0" err="1" smtClean="0"/>
              <a:t>K’ubw’urukundo</a:t>
            </a:r>
            <a:r>
              <a:rPr lang="en-US" sz="4800" dirty="0" smtClean="0"/>
              <a:t> </a:t>
            </a:r>
            <a:r>
              <a:rPr lang="en-US" sz="4800" dirty="0" err="1" smtClean="0"/>
              <a:t>rwawe</a:t>
            </a:r>
            <a:r>
              <a:rPr lang="en-US" sz="4800" dirty="0" smtClean="0"/>
              <a:t> </a:t>
            </a:r>
            <a:r>
              <a:rPr lang="en-US" sz="4800" dirty="0" err="1" smtClean="0"/>
              <a:t>umpindure</a:t>
            </a:r>
            <a:r>
              <a:rPr lang="en-US" sz="4000" dirty="0" smtClean="0"/>
              <a:t>,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5621" y="1802673"/>
            <a:ext cx="9383487" cy="4598126"/>
          </a:xfrm>
        </p:spPr>
        <p:txBody>
          <a:bodyPr>
            <a:noAutofit/>
          </a:bodyPr>
          <a:lstStyle/>
          <a:p>
            <a:r>
              <a:rPr lang="en-US" sz="4800" dirty="0" smtClean="0"/>
              <a:t>/// Uri </a:t>
            </a:r>
            <a:r>
              <a:rPr lang="en-US" sz="4800" dirty="0" err="1" smtClean="0"/>
              <a:t>Uwera</a:t>
            </a:r>
            <a:r>
              <a:rPr lang="en-US" sz="4800" dirty="0" smtClean="0"/>
              <a:t> /// </a:t>
            </a:r>
            <a:r>
              <a:rPr lang="en-US" sz="4800" dirty="0" err="1" smtClean="0"/>
              <a:t>Mana</a:t>
            </a:r>
            <a:r>
              <a:rPr lang="en-US" sz="4800" dirty="0" smtClean="0"/>
              <a:t>,</a:t>
            </a:r>
            <a:endParaRPr lang="en-US" sz="4800" dirty="0" smtClean="0"/>
          </a:p>
          <a:p>
            <a:r>
              <a:rPr lang="en-US" sz="4800" dirty="0" smtClean="0"/>
              <a:t>oh </a:t>
            </a:r>
            <a:r>
              <a:rPr lang="en-US" sz="4800" dirty="0" err="1" smtClean="0"/>
              <a:t>oh</a:t>
            </a:r>
            <a:r>
              <a:rPr lang="en-US" sz="4800" dirty="0" smtClean="0"/>
              <a:t> </a:t>
            </a:r>
            <a:r>
              <a:rPr lang="en-US" sz="4800" dirty="0" err="1" smtClean="0"/>
              <a:t>oh</a:t>
            </a:r>
            <a:endParaRPr lang="en-US" sz="4800" dirty="0" smtClean="0"/>
          </a:p>
          <a:p>
            <a:r>
              <a:rPr lang="en-US" sz="4800" dirty="0" smtClean="0"/>
              <a:t>/// Uri </a:t>
            </a:r>
            <a:r>
              <a:rPr lang="en-US" sz="4800" dirty="0" err="1" smtClean="0"/>
              <a:t>Uwera</a:t>
            </a:r>
            <a:r>
              <a:rPr lang="en-US" sz="4800" dirty="0" smtClean="0"/>
              <a:t> /// </a:t>
            </a:r>
            <a:r>
              <a:rPr lang="en-US" sz="4800" dirty="0" err="1" smtClean="0"/>
              <a:t>Mana</a:t>
            </a:r>
            <a:r>
              <a:rPr lang="en-US" sz="4800" dirty="0" smtClean="0"/>
              <a:t>,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035" y="1570950"/>
            <a:ext cx="9832547" cy="2240280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Urakomeye</a:t>
            </a:r>
            <a:r>
              <a:rPr lang="en-US" sz="4800" dirty="0" smtClean="0"/>
              <a:t> </a:t>
            </a:r>
            <a:r>
              <a:rPr lang="en-US" sz="4800" dirty="0" err="1" smtClean="0"/>
              <a:t>nkaba</a:t>
            </a:r>
            <a:r>
              <a:rPr lang="en-US" sz="4800" dirty="0" smtClean="0"/>
              <a:t> </a:t>
            </a:r>
            <a:r>
              <a:rPr lang="en-US" sz="4800" dirty="0" err="1" smtClean="0"/>
              <a:t>uworoheje</a:t>
            </a:r>
            <a:r>
              <a:rPr lang="en-US" sz="4800" dirty="0" smtClean="0"/>
              <a:t>,</a:t>
            </a:r>
            <a:endParaRPr lang="en-US" sz="4800" dirty="0" smtClean="0"/>
          </a:p>
          <a:p>
            <a:r>
              <a:rPr lang="en-US" sz="4800" dirty="0" err="1" smtClean="0"/>
              <a:t>Nguhaye</a:t>
            </a:r>
            <a:r>
              <a:rPr lang="en-US" sz="4800" dirty="0" smtClean="0"/>
              <a:t> </a:t>
            </a:r>
            <a:r>
              <a:rPr lang="en-US" sz="4800" dirty="0" err="1" smtClean="0"/>
              <a:t>ishimwe</a:t>
            </a:r>
            <a:r>
              <a:rPr lang="en-US" sz="4800" dirty="0" smtClean="0"/>
              <a:t> </a:t>
            </a:r>
            <a:r>
              <a:rPr lang="en-US" sz="4800" dirty="0" err="1" smtClean="0"/>
              <a:t>Mwami</a:t>
            </a:r>
            <a:r>
              <a:rPr lang="en-US" sz="4800" dirty="0" smtClean="0"/>
              <a:t>,</a:t>
            </a:r>
            <a:endParaRPr lang="en-US" sz="4800" dirty="0" smtClean="0"/>
          </a:p>
          <a:p>
            <a:r>
              <a:rPr lang="en-US" sz="4800" dirty="0" smtClean="0"/>
              <a:t>Uri </a:t>
            </a:r>
            <a:r>
              <a:rPr lang="en-US" sz="4800" dirty="0" err="1" smtClean="0"/>
              <a:t>Umwami</a:t>
            </a:r>
            <a:r>
              <a:rPr lang="en-US" sz="4800" dirty="0" smtClean="0"/>
              <a:t> mu </a:t>
            </a:r>
            <a:r>
              <a:rPr lang="en-US" sz="4800" dirty="0" err="1" smtClean="0"/>
              <a:t>kubaho</a:t>
            </a:r>
            <a:r>
              <a:rPr lang="en-US" sz="4800" dirty="0" smtClean="0"/>
              <a:t> </a:t>
            </a:r>
            <a:r>
              <a:rPr lang="en-US" sz="4800" dirty="0" err="1" smtClean="0"/>
              <a:t>kwanjye</a:t>
            </a:r>
            <a:r>
              <a:rPr lang="en-US" sz="4800" dirty="0" smtClean="0"/>
              <a:t>,</a:t>
            </a:r>
            <a:endParaRPr lang="en-US" sz="4800" dirty="0" smtClean="0"/>
          </a:p>
          <a:p>
            <a:r>
              <a:rPr lang="en-US" sz="4800" dirty="0" err="1" smtClean="0"/>
              <a:t>Mfite</a:t>
            </a:r>
            <a:r>
              <a:rPr lang="en-US" sz="4800" dirty="0" smtClean="0"/>
              <a:t> </a:t>
            </a:r>
            <a:r>
              <a:rPr lang="en-US" sz="4800" dirty="0" err="1" smtClean="0"/>
              <a:t>gushikama</a:t>
            </a:r>
            <a:r>
              <a:rPr lang="en-US" sz="4800" dirty="0" smtClean="0"/>
              <a:t> </a:t>
            </a:r>
            <a:r>
              <a:rPr lang="en-US" sz="4800" dirty="0" err="1" smtClean="0"/>
              <a:t>muri</a:t>
            </a:r>
            <a:r>
              <a:rPr lang="en-US" sz="4800" dirty="0" smtClean="0"/>
              <a:t> </a:t>
            </a:r>
            <a:r>
              <a:rPr lang="en-US" sz="4800" dirty="0" err="1" smtClean="0"/>
              <a:t>wowe</a:t>
            </a:r>
            <a:r>
              <a:rPr lang="en-US" sz="4800" dirty="0" smtClean="0"/>
              <a:t>,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5621" y="1802673"/>
            <a:ext cx="9383487" cy="4598126"/>
          </a:xfrm>
        </p:spPr>
        <p:txBody>
          <a:bodyPr>
            <a:noAutofit/>
          </a:bodyPr>
          <a:lstStyle/>
          <a:p>
            <a:r>
              <a:rPr lang="en-US" sz="4800" dirty="0" smtClean="0"/>
              <a:t>/// Uri </a:t>
            </a:r>
            <a:r>
              <a:rPr lang="en-US" sz="4800" dirty="0" err="1" smtClean="0"/>
              <a:t>Uwera</a:t>
            </a:r>
            <a:r>
              <a:rPr lang="en-US" sz="4800" dirty="0" smtClean="0"/>
              <a:t> /// </a:t>
            </a:r>
            <a:r>
              <a:rPr lang="en-US" sz="4800" dirty="0" err="1" smtClean="0"/>
              <a:t>Mana</a:t>
            </a:r>
            <a:r>
              <a:rPr lang="en-US" sz="4800" dirty="0" smtClean="0"/>
              <a:t>,</a:t>
            </a:r>
            <a:endParaRPr lang="en-US" sz="4800" dirty="0" smtClean="0"/>
          </a:p>
          <a:p>
            <a:r>
              <a:rPr lang="en-US" sz="4800" dirty="0" smtClean="0"/>
              <a:t>oh </a:t>
            </a:r>
            <a:r>
              <a:rPr lang="en-US" sz="4800" dirty="0" err="1" smtClean="0"/>
              <a:t>oh</a:t>
            </a:r>
            <a:r>
              <a:rPr lang="en-US" sz="4800" dirty="0" smtClean="0"/>
              <a:t> </a:t>
            </a:r>
            <a:r>
              <a:rPr lang="en-US" sz="4800" dirty="0" err="1" smtClean="0"/>
              <a:t>oh</a:t>
            </a:r>
            <a:endParaRPr lang="en-US" sz="4800" dirty="0" smtClean="0"/>
          </a:p>
          <a:p>
            <a:r>
              <a:rPr lang="en-US" sz="4800" dirty="0" smtClean="0"/>
              <a:t>/// Uri </a:t>
            </a:r>
            <a:r>
              <a:rPr lang="en-US" sz="4800" dirty="0" err="1" smtClean="0"/>
              <a:t>Uwera</a:t>
            </a:r>
            <a:r>
              <a:rPr lang="en-US" sz="4800" dirty="0" smtClean="0"/>
              <a:t> /// </a:t>
            </a:r>
            <a:r>
              <a:rPr lang="en-US" sz="4800" dirty="0" err="1" smtClean="0"/>
              <a:t>Mana</a:t>
            </a:r>
            <a:r>
              <a:rPr lang="en-US" sz="4800" dirty="0" smtClean="0"/>
              <a:t>,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Presentation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Puro Y Santo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271: Ubw' impanda z'Uwiteka zizavuzwa mw ijuru </dc:title>
  <dc:creator>Teacher</dc:creator>
  <cp:lastModifiedBy>joel</cp:lastModifiedBy>
  <cp:revision>14</cp:revision>
  <dcterms:created xsi:type="dcterms:W3CDTF">2018-01-05T11:21:00Z</dcterms:created>
  <dcterms:modified xsi:type="dcterms:W3CDTF">2019-04-13T12:59:58Z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