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3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3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7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EE256"/>
            </a:gs>
            <a:gs pos="57000">
              <a:srgbClr val="52762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67F08-E948-4D83-98E5-E248DA55B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074CE-9398-497A-A5A0-58988089475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0160" y="2416629"/>
            <a:ext cx="9483634" cy="1250088"/>
          </a:xfrm>
        </p:spPr>
        <p:txBody>
          <a:bodyPr>
            <a:normAutofit/>
          </a:bodyPr>
          <a:lstStyle/>
          <a:p>
            <a:r>
              <a:rPr lang="en-US" dirty="0" smtClean="0"/>
              <a:t>QUEDATE EN MI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4181" y="1358536"/>
            <a:ext cx="9555009" cy="3187337"/>
          </a:xfrm>
        </p:spPr>
        <p:txBody>
          <a:bodyPr>
            <a:noAutofit/>
          </a:bodyPr>
          <a:lstStyle/>
          <a:p>
            <a:r>
              <a:rPr lang="en-US" sz="3200" b="1" dirty="0"/>
              <a:t>El </a:t>
            </a:r>
            <a:r>
              <a:rPr lang="en-US" sz="3200" b="1" dirty="0" err="1"/>
              <a:t>espiritu</a:t>
            </a:r>
            <a:r>
              <a:rPr lang="en-US" sz="3200" b="1" dirty="0"/>
              <a:t> de Dios </a:t>
            </a:r>
            <a:r>
              <a:rPr lang="en-US" sz="3200" b="1" dirty="0" err="1"/>
              <a:t>esta</a:t>
            </a:r>
            <a:r>
              <a:rPr lang="en-US" sz="3200" b="1" dirty="0"/>
              <a:t> en </a:t>
            </a:r>
            <a:r>
              <a:rPr lang="en-US" sz="3200" b="1" dirty="0" err="1"/>
              <a:t>este</a:t>
            </a:r>
            <a:r>
              <a:rPr lang="en-US" sz="3200" b="1" dirty="0"/>
              <a:t> </a:t>
            </a:r>
            <a:r>
              <a:rPr lang="en-US" sz="3200" b="1" dirty="0" err="1"/>
              <a:t>lugar</a:t>
            </a:r>
            <a:endParaRPr lang="en-US" sz="3200" dirty="0"/>
          </a:p>
          <a:p>
            <a:r>
              <a:rPr lang="en-US" sz="3200" b="1" dirty="0"/>
              <a:t>El </a:t>
            </a:r>
            <a:r>
              <a:rPr lang="en-US" sz="3200" b="1" dirty="0" err="1"/>
              <a:t>espiritu</a:t>
            </a:r>
            <a:r>
              <a:rPr lang="en-US" sz="3200" b="1" dirty="0"/>
              <a:t> de Dios se </a:t>
            </a:r>
            <a:r>
              <a:rPr lang="en-US" sz="3200" b="1" dirty="0" err="1"/>
              <a:t>mueve</a:t>
            </a:r>
            <a:r>
              <a:rPr lang="en-US" sz="3200" b="1" dirty="0"/>
              <a:t> en </a:t>
            </a:r>
            <a:r>
              <a:rPr lang="en-US" sz="3200" b="1" dirty="0" err="1"/>
              <a:t>este</a:t>
            </a:r>
            <a:r>
              <a:rPr lang="en-US" sz="3200" b="1" dirty="0"/>
              <a:t> </a:t>
            </a:r>
            <a:r>
              <a:rPr lang="en-US" sz="3200" b="1" dirty="0" err="1"/>
              <a:t>lugar</a:t>
            </a:r>
            <a:endParaRPr lang="en-US" sz="3200" dirty="0"/>
          </a:p>
          <a:p>
            <a:r>
              <a:rPr lang="en-US" sz="3200" b="1" dirty="0" err="1"/>
              <a:t>Esta</a:t>
            </a:r>
            <a:r>
              <a:rPr lang="en-US" sz="3200" b="1" dirty="0"/>
              <a:t> </a:t>
            </a:r>
            <a:r>
              <a:rPr lang="en-US" sz="3200" b="1" dirty="0" err="1"/>
              <a:t>aqui</a:t>
            </a:r>
            <a:r>
              <a:rPr lang="en-US" sz="3200" b="1" dirty="0"/>
              <a:t> </a:t>
            </a:r>
            <a:r>
              <a:rPr lang="en-US" sz="3200" b="1" dirty="0" err="1"/>
              <a:t>para</a:t>
            </a:r>
            <a:r>
              <a:rPr lang="en-US" sz="3200" b="1" dirty="0"/>
              <a:t> </a:t>
            </a:r>
            <a:r>
              <a:rPr lang="en-US" sz="3200" b="1" dirty="0" err="1"/>
              <a:t>consolaaar</a:t>
            </a:r>
            <a:endParaRPr lang="en-US" sz="3200" dirty="0"/>
          </a:p>
          <a:p>
            <a:r>
              <a:rPr lang="en-US" sz="3200" b="1" dirty="0" err="1"/>
              <a:t>Esta</a:t>
            </a:r>
            <a:r>
              <a:rPr lang="en-US" sz="3200" b="1" dirty="0"/>
              <a:t> </a:t>
            </a:r>
            <a:r>
              <a:rPr lang="en-US" sz="3200" b="1" dirty="0" err="1"/>
              <a:t>aqui</a:t>
            </a:r>
            <a:r>
              <a:rPr lang="en-US" sz="3200" b="1" dirty="0"/>
              <a:t> </a:t>
            </a:r>
            <a:r>
              <a:rPr lang="en-US" sz="3200" b="1" dirty="0" err="1"/>
              <a:t>para</a:t>
            </a:r>
            <a:r>
              <a:rPr lang="en-US" sz="3200" b="1" dirty="0"/>
              <a:t> </a:t>
            </a:r>
            <a:r>
              <a:rPr lang="en-US" sz="3200" b="1" dirty="0" err="1"/>
              <a:t>liveraaar</a:t>
            </a:r>
            <a:endParaRPr lang="en-US" sz="3200" dirty="0"/>
          </a:p>
          <a:p>
            <a:r>
              <a:rPr lang="en-US" sz="3200" b="1" dirty="0" err="1"/>
              <a:t>Esta</a:t>
            </a:r>
            <a:r>
              <a:rPr lang="en-US" sz="3200" b="1" dirty="0"/>
              <a:t> </a:t>
            </a:r>
            <a:r>
              <a:rPr lang="en-US" sz="3200" b="1" dirty="0" err="1"/>
              <a:t>aqui</a:t>
            </a:r>
            <a:r>
              <a:rPr lang="en-US" sz="3200" b="1" dirty="0"/>
              <a:t> </a:t>
            </a:r>
            <a:r>
              <a:rPr lang="en-US" sz="3200" b="1" dirty="0" err="1"/>
              <a:t>para</a:t>
            </a:r>
            <a:r>
              <a:rPr lang="en-US" sz="3200" b="1" dirty="0"/>
              <a:t> </a:t>
            </a:r>
            <a:r>
              <a:rPr lang="en-US" sz="3200" b="1" dirty="0" err="1"/>
              <a:t>guiar</a:t>
            </a:r>
            <a:endParaRPr lang="en-US" sz="3200" dirty="0"/>
          </a:p>
          <a:p>
            <a:r>
              <a:rPr lang="en-US" sz="3200" b="1" dirty="0"/>
              <a:t>El </a:t>
            </a:r>
            <a:r>
              <a:rPr lang="en-US" sz="3200" b="1" dirty="0" err="1"/>
              <a:t>espiritu</a:t>
            </a:r>
            <a:r>
              <a:rPr lang="en-US" sz="3200" b="1" dirty="0"/>
              <a:t> de </a:t>
            </a:r>
            <a:r>
              <a:rPr lang="en-US" sz="3200" b="1" dirty="0" err="1"/>
              <a:t>tu</a:t>
            </a:r>
            <a:r>
              <a:rPr lang="en-US" sz="3200" b="1" dirty="0"/>
              <a:t> Dios </a:t>
            </a:r>
            <a:r>
              <a:rPr lang="en-US" sz="3200" b="1" dirty="0" err="1"/>
              <a:t>esta</a:t>
            </a:r>
            <a:r>
              <a:rPr lang="en-US" sz="3200" b="1" dirty="0"/>
              <a:t> </a:t>
            </a:r>
            <a:r>
              <a:rPr lang="en-US" sz="3200" b="1" dirty="0" err="1"/>
              <a:t>aqui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7407" y="0"/>
            <a:ext cx="10265230" cy="3266804"/>
          </a:xfrm>
        </p:spPr>
        <p:txBody>
          <a:bodyPr>
            <a:noAutofit/>
          </a:bodyPr>
          <a:lstStyle/>
          <a:p>
            <a:r>
              <a:rPr lang="en-US" sz="4000" dirty="0"/>
              <a:t> </a:t>
            </a:r>
            <a:endParaRPr lang="en-US" sz="4000" dirty="0"/>
          </a:p>
          <a:p>
            <a:r>
              <a:rPr lang="en-US" sz="6600" dirty="0"/>
              <a:t>Ref:</a:t>
            </a:r>
            <a:endParaRPr lang="en-US" sz="6600" dirty="0"/>
          </a:p>
          <a:p>
            <a:r>
              <a:rPr lang="en-US" sz="4400" b="1" dirty="0" err="1"/>
              <a:t>Quedate</a:t>
            </a:r>
            <a:r>
              <a:rPr lang="en-US" sz="4400" b="1" dirty="0"/>
              <a:t> en mi</a:t>
            </a:r>
            <a:endParaRPr lang="en-US" sz="4400" dirty="0"/>
          </a:p>
          <a:p>
            <a:r>
              <a:rPr lang="en-US" sz="4400" b="1" dirty="0" err="1"/>
              <a:t>Quedate</a:t>
            </a:r>
            <a:r>
              <a:rPr lang="en-US" sz="4400" b="1" dirty="0"/>
              <a:t> en  mi</a:t>
            </a:r>
            <a:endParaRPr lang="en-US" sz="4400" dirty="0"/>
          </a:p>
          <a:p>
            <a:r>
              <a:rPr lang="en-US" sz="4400" b="1" dirty="0" err="1"/>
              <a:t>Toca</a:t>
            </a:r>
            <a:r>
              <a:rPr lang="en-US" sz="4400" b="1" dirty="0"/>
              <a:t> mi </a:t>
            </a:r>
            <a:r>
              <a:rPr lang="en-US" sz="4400" b="1" dirty="0" err="1"/>
              <a:t>mente</a:t>
            </a:r>
            <a:r>
              <a:rPr lang="en-US" sz="4400" b="1" dirty="0"/>
              <a:t> mi </a:t>
            </a:r>
            <a:r>
              <a:rPr lang="en-US" sz="4400" b="1" dirty="0" err="1"/>
              <a:t>corazon</a:t>
            </a:r>
            <a:endParaRPr lang="en-US" sz="4400" dirty="0"/>
          </a:p>
          <a:p>
            <a:r>
              <a:rPr lang="en-US" sz="4400" b="1" dirty="0" err="1"/>
              <a:t>Llena</a:t>
            </a:r>
            <a:r>
              <a:rPr lang="en-US" sz="4400" b="1" dirty="0"/>
              <a:t> mi </a:t>
            </a:r>
            <a:r>
              <a:rPr lang="en-US" sz="4400" b="1" dirty="0" err="1"/>
              <a:t>vida</a:t>
            </a:r>
            <a:r>
              <a:rPr lang="en-US" sz="4400" b="1" dirty="0"/>
              <a:t> de </a:t>
            </a:r>
            <a:r>
              <a:rPr lang="en-US" sz="4400" b="1" dirty="0" err="1"/>
              <a:t>tu</a:t>
            </a:r>
            <a:r>
              <a:rPr lang="en-US" sz="4400" b="1" dirty="0"/>
              <a:t> </a:t>
            </a:r>
            <a:r>
              <a:rPr lang="en-US" sz="4400" b="1" dirty="0" err="1"/>
              <a:t>amor</a:t>
            </a:r>
            <a:endParaRPr lang="en-US" sz="4400" dirty="0"/>
          </a:p>
          <a:p>
            <a:r>
              <a:rPr lang="en-US" sz="4400" b="1" dirty="0" err="1"/>
              <a:t>Quedate</a:t>
            </a:r>
            <a:r>
              <a:rPr lang="en-US" sz="4400" b="1" dirty="0"/>
              <a:t> en mi </a:t>
            </a:r>
            <a:r>
              <a:rPr lang="en-US" sz="4400" b="1" dirty="0" err="1"/>
              <a:t>santo</a:t>
            </a:r>
            <a:r>
              <a:rPr lang="en-US" sz="4400" b="1" dirty="0"/>
              <a:t> </a:t>
            </a:r>
            <a:r>
              <a:rPr lang="en-US" sz="4400" b="1" dirty="0" err="1"/>
              <a:t>espiritu</a:t>
            </a:r>
            <a:endParaRPr lang="en-US" sz="4400" dirty="0"/>
          </a:p>
          <a:p>
            <a:r>
              <a:rPr lang="en-US" sz="4400" b="1" dirty="0" err="1"/>
              <a:t>Quedate</a:t>
            </a:r>
            <a:r>
              <a:rPr lang="en-US" sz="4400" b="1" dirty="0"/>
              <a:t> en mi</a:t>
            </a:r>
            <a:endParaRPr lang="en-US" sz="4400" dirty="0"/>
          </a:p>
          <a:p>
            <a:pPr>
              <a:lnSpc>
                <a:spcPct val="150000"/>
              </a:lnSpc>
            </a:pP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2924" y="1345472"/>
            <a:ext cx="10101944" cy="3735977"/>
          </a:xfrm>
        </p:spPr>
        <p:txBody>
          <a:bodyPr>
            <a:noAutofit/>
          </a:bodyPr>
          <a:lstStyle/>
          <a:p>
            <a:r>
              <a:rPr lang="en-US" sz="4000" b="1" dirty="0" err="1"/>
              <a:t>Umwuka</a:t>
            </a:r>
            <a:r>
              <a:rPr lang="en-US" sz="4000" b="1" dirty="0"/>
              <a:t> w’ </a:t>
            </a:r>
            <a:r>
              <a:rPr lang="en-US" sz="4000" b="1" dirty="0" err="1"/>
              <a:t>Imana</a:t>
            </a:r>
            <a:r>
              <a:rPr lang="en-US" sz="4000" b="1" dirty="0"/>
              <a:t>  </a:t>
            </a:r>
            <a:r>
              <a:rPr lang="en-US" sz="4000" b="1" dirty="0" err="1"/>
              <a:t>uri</a:t>
            </a:r>
            <a:r>
              <a:rPr lang="en-US" sz="4000" b="1" dirty="0"/>
              <a:t> </a:t>
            </a:r>
            <a:r>
              <a:rPr lang="en-US" sz="4000" b="1" dirty="0" err="1"/>
              <a:t>hano</a:t>
            </a:r>
            <a:r>
              <a:rPr lang="en-US" sz="4000" b="1" dirty="0"/>
              <a:t>  </a:t>
            </a:r>
            <a:r>
              <a:rPr lang="en-US" sz="4000" b="1" dirty="0" err="1"/>
              <a:t>hantu</a:t>
            </a:r>
            <a:endParaRPr lang="en-US" sz="4000" dirty="0"/>
          </a:p>
          <a:p>
            <a:r>
              <a:rPr lang="en-US" sz="4000" b="1" dirty="0" err="1"/>
              <a:t>Umwuka</a:t>
            </a:r>
            <a:r>
              <a:rPr lang="en-US" sz="4000" b="1" dirty="0"/>
              <a:t> w’ </a:t>
            </a:r>
            <a:r>
              <a:rPr lang="en-US" sz="4000" b="1" dirty="0" err="1"/>
              <a:t>Imana</a:t>
            </a:r>
            <a:r>
              <a:rPr lang="en-US" sz="4000" b="1" dirty="0"/>
              <a:t> </a:t>
            </a:r>
            <a:r>
              <a:rPr lang="en-US" sz="4000" b="1" dirty="0" err="1"/>
              <a:t>uragendagenda</a:t>
            </a:r>
            <a:r>
              <a:rPr lang="en-US" sz="4000" b="1" dirty="0"/>
              <a:t> </a:t>
            </a:r>
            <a:r>
              <a:rPr lang="en-US" sz="4000" b="1" dirty="0" err="1"/>
              <a:t>hano</a:t>
            </a:r>
            <a:r>
              <a:rPr lang="en-US" sz="4000" b="1" dirty="0"/>
              <a:t>  </a:t>
            </a:r>
            <a:r>
              <a:rPr lang="en-US" sz="4000" b="1" dirty="0" err="1"/>
              <a:t>hantu</a:t>
            </a:r>
            <a:endParaRPr lang="en-US" sz="4000" dirty="0"/>
          </a:p>
          <a:p>
            <a:r>
              <a:rPr lang="en-US" sz="4000" b="1" dirty="0" err="1"/>
              <a:t>Uraha</a:t>
            </a:r>
            <a:r>
              <a:rPr lang="en-US" sz="4000" b="1" dirty="0"/>
              <a:t> </a:t>
            </a:r>
            <a:r>
              <a:rPr lang="en-US" sz="4000" b="1" dirty="0" err="1"/>
              <a:t>uduhumuriza</a:t>
            </a:r>
            <a:endParaRPr lang="en-US" sz="4000" dirty="0"/>
          </a:p>
          <a:p>
            <a:r>
              <a:rPr lang="en-US" sz="4000" b="1" dirty="0" err="1"/>
              <a:t>Uraha</a:t>
            </a:r>
            <a:r>
              <a:rPr lang="en-US" sz="4000" b="1" dirty="0"/>
              <a:t> </a:t>
            </a:r>
            <a:r>
              <a:rPr lang="en-US" sz="4000" b="1" dirty="0" err="1"/>
              <a:t>kutubohora</a:t>
            </a:r>
            <a:endParaRPr lang="en-US" sz="4000" dirty="0"/>
          </a:p>
          <a:p>
            <a:r>
              <a:rPr lang="en-US" sz="4000" b="1" dirty="0" err="1"/>
              <a:t>uraha</a:t>
            </a:r>
            <a:r>
              <a:rPr lang="en-US" sz="4000" b="1" dirty="0"/>
              <a:t> </a:t>
            </a:r>
            <a:r>
              <a:rPr lang="en-US" sz="4000" b="1" dirty="0" err="1"/>
              <a:t>kugirang</a:t>
            </a:r>
            <a:r>
              <a:rPr lang="en-US" sz="4000" b="1" dirty="0"/>
              <a:t>’ </a:t>
            </a:r>
            <a:r>
              <a:rPr lang="en-US" sz="4000" b="1" dirty="0" err="1"/>
              <a:t>uwo</a:t>
            </a:r>
            <a:r>
              <a:rPr lang="en-US" sz="4000" b="1" dirty="0"/>
              <a:t> </a:t>
            </a:r>
            <a:r>
              <a:rPr lang="en-US" sz="4000" b="1" dirty="0" err="1"/>
              <a:t>Mwuka</a:t>
            </a:r>
            <a:r>
              <a:rPr lang="en-US" sz="4000" b="1" dirty="0"/>
              <a:t> </a:t>
            </a:r>
            <a:r>
              <a:rPr lang="en-US" sz="4000" b="1" dirty="0" err="1"/>
              <a:t>w’Imana</a:t>
            </a:r>
            <a:r>
              <a:rPr lang="en-US" sz="4000" b="1" dirty="0"/>
              <a:t>  </a:t>
            </a:r>
            <a:r>
              <a:rPr lang="en-US" sz="4000" b="1" dirty="0" err="1"/>
              <a:t>utuyobore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7062" y="1293222"/>
            <a:ext cx="9278983" cy="4214949"/>
          </a:xfrm>
        </p:spPr>
        <p:txBody>
          <a:bodyPr>
            <a:noAutofit/>
          </a:bodyPr>
          <a:lstStyle/>
          <a:p>
            <a:r>
              <a:rPr lang="en-US" sz="3600" dirty="0"/>
              <a:t> </a:t>
            </a:r>
            <a:endParaRPr lang="en-US" sz="3600" dirty="0"/>
          </a:p>
          <a:p>
            <a:r>
              <a:rPr lang="en-US" sz="3600" dirty="0"/>
              <a:t>Ref:</a:t>
            </a:r>
            <a:endParaRPr lang="en-US" sz="3600" dirty="0"/>
          </a:p>
          <a:p>
            <a:r>
              <a:rPr lang="en-US" sz="3600" b="1" dirty="0"/>
              <a:t>\\   </a:t>
            </a:r>
            <a:r>
              <a:rPr lang="en-US" sz="3600" b="1" dirty="0" err="1"/>
              <a:t>Ngumamo</a:t>
            </a:r>
            <a:endParaRPr lang="en-US" sz="3600" dirty="0"/>
          </a:p>
          <a:p>
            <a:r>
              <a:rPr lang="en-US" sz="3600" b="1" dirty="0" smtClean="0"/>
              <a:t>    </a:t>
            </a:r>
            <a:r>
              <a:rPr lang="en-US" sz="3600" b="1" dirty="0" err="1" smtClean="0"/>
              <a:t>Ngumamo</a:t>
            </a:r>
            <a:endParaRPr lang="en-US" sz="3600" dirty="0"/>
          </a:p>
          <a:p>
            <a:r>
              <a:rPr lang="en-US" sz="3600" b="1" dirty="0" err="1"/>
              <a:t>Mba</a:t>
            </a:r>
            <a:r>
              <a:rPr lang="en-US" sz="3600" b="1" dirty="0"/>
              <a:t> </a:t>
            </a:r>
            <a:r>
              <a:rPr lang="en-US" sz="3600" b="1" dirty="0" err="1"/>
              <a:t>mubitekerezo</a:t>
            </a:r>
            <a:r>
              <a:rPr lang="en-US" sz="3600" b="1" dirty="0"/>
              <a:t> no mu </a:t>
            </a:r>
            <a:r>
              <a:rPr lang="en-US" sz="3600" b="1" dirty="0" err="1"/>
              <a:t>mutima</a:t>
            </a:r>
            <a:endParaRPr lang="en-US" sz="3600" dirty="0"/>
          </a:p>
          <a:p>
            <a:r>
              <a:rPr lang="en-US" sz="3600" b="1" dirty="0" err="1"/>
              <a:t>Wuzuz</a:t>
            </a:r>
            <a:r>
              <a:rPr lang="en-US" sz="3600" b="1" dirty="0"/>
              <a:t>’  </a:t>
            </a:r>
            <a:r>
              <a:rPr lang="en-US" sz="3600" b="1" dirty="0" err="1"/>
              <a:t>ubugingo</a:t>
            </a:r>
            <a:r>
              <a:rPr lang="en-US" sz="3600" b="1" dirty="0"/>
              <a:t> </a:t>
            </a:r>
            <a:r>
              <a:rPr lang="en-US" sz="3600" b="1" dirty="0" err="1"/>
              <a:t>bwanjye</a:t>
            </a:r>
            <a:r>
              <a:rPr lang="en-US" sz="3600" b="1" dirty="0"/>
              <a:t> </a:t>
            </a:r>
            <a:r>
              <a:rPr lang="en-US" sz="3600" b="1" dirty="0" err="1"/>
              <a:t>urukundo</a:t>
            </a:r>
            <a:endParaRPr lang="en-US" sz="3600" dirty="0"/>
          </a:p>
          <a:p>
            <a:r>
              <a:rPr lang="en-US" sz="3600" b="1" dirty="0" err="1"/>
              <a:t>Ngumamo</a:t>
            </a:r>
            <a:r>
              <a:rPr lang="en-US" sz="3600" b="1" dirty="0"/>
              <a:t> </a:t>
            </a:r>
            <a:r>
              <a:rPr lang="en-US" sz="3600" b="1" dirty="0" err="1"/>
              <a:t>Mwuka</a:t>
            </a:r>
            <a:r>
              <a:rPr lang="en-US" sz="3600" b="1" dirty="0"/>
              <a:t> </a:t>
            </a:r>
            <a:r>
              <a:rPr lang="en-US" sz="3600" b="1" dirty="0" err="1"/>
              <a:t>wera</a:t>
            </a:r>
            <a:endParaRPr lang="en-US" sz="3600" dirty="0"/>
          </a:p>
          <a:p>
            <a:r>
              <a:rPr lang="en-US" sz="3600" b="1" dirty="0" err="1"/>
              <a:t>Ngumamo</a:t>
            </a:r>
            <a:endParaRPr lang="en-US" sz="3600" dirty="0"/>
          </a:p>
          <a:p>
            <a:r>
              <a:rPr lang="en-US" sz="3600" b="1" dirty="0" smtClean="0"/>
              <a:t>//</a:t>
            </a:r>
            <a:r>
              <a:rPr lang="en-US" sz="3600" b="1" dirty="0"/>
              <a:t>2x</a:t>
            </a:r>
            <a:endParaRPr lang="en-US" sz="3600" dirty="0"/>
          </a:p>
          <a:p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7062" y="1293222"/>
            <a:ext cx="9278983" cy="2965269"/>
          </a:xfrm>
        </p:spPr>
        <p:txBody>
          <a:bodyPr>
            <a:noAutofit/>
          </a:bodyPr>
          <a:lstStyle/>
          <a:p>
            <a:r>
              <a:rPr lang="en-US" sz="6000" b="1" dirty="0"/>
              <a:t>3.  </a:t>
            </a:r>
            <a:endParaRPr lang="en-US" sz="6000" b="1" dirty="0" smtClean="0"/>
          </a:p>
          <a:p>
            <a:r>
              <a:rPr lang="en-US" sz="6000" b="1" dirty="0" smtClean="0"/>
              <a:t> </a:t>
            </a:r>
            <a:r>
              <a:rPr lang="en-US" sz="4400" b="1" dirty="0" err="1"/>
              <a:t>Kristo</a:t>
            </a:r>
            <a:r>
              <a:rPr lang="en-US" sz="4400" b="1" dirty="0"/>
              <a:t> </a:t>
            </a:r>
            <a:r>
              <a:rPr lang="en-US" sz="4400" b="1" dirty="0" err="1"/>
              <a:t>azaza</a:t>
            </a:r>
            <a:r>
              <a:rPr lang="en-US" sz="4400" b="1" dirty="0"/>
              <a:t> </a:t>
            </a:r>
            <a:r>
              <a:rPr lang="en-US" sz="4400" b="1" dirty="0" err="1"/>
              <a:t>azanye</a:t>
            </a:r>
            <a:r>
              <a:rPr lang="en-US" sz="4400" b="1" dirty="0"/>
              <a:t> </a:t>
            </a:r>
            <a:r>
              <a:rPr lang="en-US" sz="4400" b="1" dirty="0" err="1"/>
              <a:t>n’ingabo</a:t>
            </a:r>
            <a:r>
              <a:rPr lang="en-US" sz="4400" b="1" dirty="0"/>
              <a:t> </a:t>
            </a:r>
            <a:r>
              <a:rPr lang="en-US" sz="4400" b="1" dirty="0" err="1"/>
              <a:t>ze</a:t>
            </a:r>
            <a:r>
              <a:rPr lang="en-US" sz="4400" b="1" dirty="0"/>
              <a:t> </a:t>
            </a:r>
            <a:endParaRPr lang="en-US" sz="4400" dirty="0"/>
          </a:p>
          <a:p>
            <a:r>
              <a:rPr lang="en-US" sz="4400" b="1" dirty="0"/>
              <a:t>      </a:t>
            </a:r>
            <a:r>
              <a:rPr lang="es-CR" sz="4400" b="1" dirty="0" err="1"/>
              <a:t>Azanjyana</a:t>
            </a:r>
            <a:r>
              <a:rPr lang="es-CR" sz="4400" b="1" dirty="0"/>
              <a:t> </a:t>
            </a:r>
            <a:r>
              <a:rPr lang="es-CR" sz="4400" b="1" dirty="0" err="1"/>
              <a:t>murugo</a:t>
            </a:r>
            <a:r>
              <a:rPr lang="es-CR" sz="4400" b="1" dirty="0"/>
              <a:t> </a:t>
            </a:r>
            <a:r>
              <a:rPr lang="es-CR" sz="4400" b="1" dirty="0" err="1"/>
              <a:t>kwa</a:t>
            </a:r>
            <a:r>
              <a:rPr lang="es-CR" sz="4400" b="1" dirty="0"/>
              <a:t> Data</a:t>
            </a:r>
            <a:endParaRPr lang="en-US" sz="4400" dirty="0"/>
          </a:p>
          <a:p>
            <a:r>
              <a:rPr lang="es-CR" sz="4400" b="1" dirty="0"/>
              <a:t>      </a:t>
            </a:r>
            <a:r>
              <a:rPr lang="es-CR" sz="4400" b="1" dirty="0" err="1"/>
              <a:t>Nzapfukama</a:t>
            </a:r>
            <a:r>
              <a:rPr lang="es-CR" sz="4400" b="1" dirty="0"/>
              <a:t> </a:t>
            </a:r>
            <a:r>
              <a:rPr lang="es-CR" sz="4400" b="1" dirty="0" err="1"/>
              <a:t>mpimbaze</a:t>
            </a:r>
            <a:r>
              <a:rPr lang="es-CR" sz="4400" b="1" dirty="0"/>
              <a:t> Imana </a:t>
            </a:r>
            <a:r>
              <a:rPr lang="es-CR" sz="4400" b="1" dirty="0" err="1"/>
              <a:t>yanjye</a:t>
            </a:r>
            <a:endParaRPr lang="en-US" sz="4400" dirty="0"/>
          </a:p>
          <a:p>
            <a:r>
              <a:rPr lang="es-CR" sz="4400" b="1" dirty="0"/>
              <a:t>      </a:t>
            </a:r>
            <a:r>
              <a:rPr lang="en-US" sz="4400" b="1" dirty="0" err="1"/>
              <a:t>Mvuzi</a:t>
            </a:r>
            <a:r>
              <a:rPr lang="en-US" sz="4400" b="1" dirty="0"/>
              <a:t> </a:t>
            </a:r>
            <a:r>
              <a:rPr lang="en-US" sz="4400" b="1" dirty="0" err="1"/>
              <a:t>impundu</a:t>
            </a:r>
            <a:r>
              <a:rPr lang="en-US" sz="4400" b="1" dirty="0"/>
              <a:t> </a:t>
            </a:r>
            <a:r>
              <a:rPr lang="en-US" sz="4400" b="1" dirty="0" err="1"/>
              <a:t>ko</a:t>
            </a:r>
            <a:r>
              <a:rPr lang="en-US" sz="4400" b="1" dirty="0"/>
              <a:t> </a:t>
            </a:r>
            <a:r>
              <a:rPr lang="en-US" sz="4400" b="1" dirty="0" err="1"/>
              <a:t>Mana</a:t>
            </a:r>
            <a:r>
              <a:rPr lang="en-US" sz="4400" b="1" dirty="0"/>
              <a:t> </a:t>
            </a:r>
            <a:r>
              <a:rPr lang="en-US" sz="4400" b="1" dirty="0" err="1"/>
              <a:t>Urinkuru</a:t>
            </a:r>
            <a:endParaRPr lang="en-US" sz="4400" dirty="0"/>
          </a:p>
          <a:p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7062" y="1293222"/>
            <a:ext cx="9278983" cy="2965269"/>
          </a:xfrm>
        </p:spPr>
        <p:txBody>
          <a:bodyPr>
            <a:noAutofit/>
          </a:bodyPr>
          <a:lstStyle/>
          <a:p>
            <a:r>
              <a:rPr lang="en-US" sz="9600" dirty="0" smtClean="0"/>
              <a:t>Ref</a:t>
            </a:r>
            <a:r>
              <a:rPr lang="en-US" sz="9600" dirty="0"/>
              <a:t>:</a:t>
            </a:r>
            <a:endParaRPr lang="en-US" sz="9600" dirty="0"/>
          </a:p>
          <a:p>
            <a:r>
              <a:rPr lang="en-US" sz="4000" b="1" dirty="0"/>
              <a:t>\\   </a:t>
            </a:r>
            <a:r>
              <a:rPr lang="en-US" sz="4000" b="1" dirty="0" err="1"/>
              <a:t>Mwami</a:t>
            </a:r>
            <a:r>
              <a:rPr lang="en-US" sz="4000" b="1" dirty="0"/>
              <a:t> </a:t>
            </a:r>
            <a:r>
              <a:rPr lang="en-US" sz="4000" b="1" dirty="0" err="1"/>
              <a:t>mana</a:t>
            </a:r>
            <a:r>
              <a:rPr lang="en-US" sz="4000" b="1" dirty="0"/>
              <a:t> </a:t>
            </a:r>
            <a:r>
              <a:rPr lang="en-US" sz="4000" b="1" dirty="0" err="1"/>
              <a:t>ndakuririmbira</a:t>
            </a:r>
            <a:r>
              <a:rPr lang="en-US" sz="4000" b="1" dirty="0"/>
              <a:t> </a:t>
            </a:r>
            <a:endParaRPr lang="en-US" sz="4000" dirty="0"/>
          </a:p>
          <a:p>
            <a:r>
              <a:rPr lang="en-US" sz="4000" b="1" dirty="0"/>
              <a:t>                    </a:t>
            </a:r>
            <a:r>
              <a:rPr lang="en-US" sz="4000" b="1" dirty="0" err="1"/>
              <a:t>Urinkuru</a:t>
            </a:r>
            <a:r>
              <a:rPr lang="en-US" sz="4000" b="1" dirty="0"/>
              <a:t> ,</a:t>
            </a:r>
            <a:r>
              <a:rPr lang="en-US" sz="4000" b="1" dirty="0" err="1"/>
              <a:t>urinkuruuuu</a:t>
            </a:r>
            <a:r>
              <a:rPr lang="en-US" sz="4000" b="1" dirty="0"/>
              <a:t>     //2x</a:t>
            </a:r>
            <a:endParaRPr lang="en-US" sz="4000" dirty="0"/>
          </a:p>
          <a:p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814</Words>
  <Application>WPS Presentation</Application>
  <PresentationFormat>Custom</PresentationFormat>
  <Paragraphs>48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Times New Roman</vt:lpstr>
      <vt:lpstr>Calibri Light</vt:lpstr>
      <vt:lpstr>Microsoft YaHei</vt:lpstr>
      <vt:lpstr>Arial Unicode MS</vt:lpstr>
      <vt:lpstr>Calibri</vt:lpstr>
      <vt:lpstr>Office Theme</vt:lpstr>
      <vt:lpstr>QUEDATE EN MI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271: Ubw' impanda z'Uwiteka zizavuzwa mw ijuru</dc:title>
  <dc:creator>Teacher</dc:creator>
  <cp:lastModifiedBy>slmn3</cp:lastModifiedBy>
  <cp:revision>20</cp:revision>
  <dcterms:created xsi:type="dcterms:W3CDTF">2018-01-05T11:21:00Z</dcterms:created>
  <dcterms:modified xsi:type="dcterms:W3CDTF">2021-03-07T11:20:54Z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1033-11.2.0.10017</vt:lpwstr>
  </property>
</Properties>
</file>