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/>
          </a:bodyPr>
          <a:lstStyle/>
          <a:p>
            <a:r>
              <a:rPr lang="es-CR" sz="8000" b="1" dirty="0" smtClean="0"/>
              <a:t> </a:t>
            </a:r>
            <a:r>
              <a:rPr lang="es-CR" sz="8000" dirty="0"/>
              <a:t>SOLO   CREED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53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3" y="222068"/>
            <a:ext cx="9144000" cy="3886200"/>
          </a:xfrm>
        </p:spPr>
        <p:txBody>
          <a:bodyPr>
            <a:noAutofit/>
          </a:bodyPr>
          <a:lstStyle/>
          <a:p>
            <a:r>
              <a:rPr lang="es-C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dirty="0"/>
              <a:t>1.\\ Solo creed //(2x)</a:t>
            </a:r>
            <a:endParaRPr lang="en-US" sz="6000" dirty="0"/>
          </a:p>
          <a:p>
            <a:r>
              <a:rPr lang="es-CR" sz="6000" dirty="0"/>
              <a:t>Todo es posible</a:t>
            </a:r>
            <a:endParaRPr lang="en-US" sz="6000" dirty="0"/>
          </a:p>
          <a:p>
            <a:r>
              <a:rPr lang="es-CR" sz="6000" dirty="0"/>
              <a:t>Solo creed</a:t>
            </a:r>
            <a:endParaRPr lang="en-US" sz="6000" dirty="0"/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Autofit/>
          </a:bodyPr>
          <a:lstStyle/>
          <a:p>
            <a:r>
              <a:rPr lang="es-C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dirty="0"/>
              <a:t>\\ Señor creo si //(2x)</a:t>
            </a:r>
            <a:endParaRPr lang="en-US" sz="6000" dirty="0"/>
          </a:p>
          <a:p>
            <a:r>
              <a:rPr lang="es-CR" sz="6000" dirty="0"/>
              <a:t>Todo es posible</a:t>
            </a:r>
            <a:endParaRPr lang="en-US" sz="6000" dirty="0"/>
          </a:p>
          <a:p>
            <a:r>
              <a:rPr lang="es-CR" sz="6000" dirty="0"/>
              <a:t>Señor creo si</a:t>
            </a:r>
            <a:endParaRPr lang="en-US" sz="6000" dirty="0"/>
          </a:p>
          <a:p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89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Autofit/>
          </a:bodyPr>
          <a:lstStyle/>
          <a:p>
            <a:r>
              <a:rPr lang="en-US" sz="6000" b="1" dirty="0"/>
              <a:t>2.\\ </a:t>
            </a:r>
            <a:r>
              <a:rPr lang="en-US" sz="6000" dirty="0" err="1"/>
              <a:t>Izere</a:t>
            </a:r>
            <a:r>
              <a:rPr lang="en-US" sz="6000" dirty="0"/>
              <a:t> </a:t>
            </a:r>
            <a:r>
              <a:rPr lang="en-US" sz="6000" dirty="0" err="1"/>
              <a:t>gusa</a:t>
            </a:r>
            <a:r>
              <a:rPr lang="en-US" sz="6000" dirty="0"/>
              <a:t> //(2x)</a:t>
            </a:r>
          </a:p>
          <a:p>
            <a:r>
              <a:rPr lang="en-US" sz="6000" dirty="0" err="1"/>
              <a:t>Byose</a:t>
            </a:r>
            <a:r>
              <a:rPr lang="en-US" sz="6000" dirty="0"/>
              <a:t> </a:t>
            </a:r>
            <a:r>
              <a:rPr lang="en-US" sz="6000" dirty="0" err="1"/>
              <a:t>birashoboka</a:t>
            </a:r>
            <a:endParaRPr lang="en-US" sz="6000" dirty="0"/>
          </a:p>
          <a:p>
            <a:r>
              <a:rPr lang="en-US" sz="6000" dirty="0" err="1"/>
              <a:t>Wizeye</a:t>
            </a:r>
            <a:r>
              <a:rPr lang="en-US" sz="6000" dirty="0"/>
              <a:t> </a:t>
            </a:r>
            <a:r>
              <a:rPr lang="en-US" sz="6000" dirty="0" err="1"/>
              <a:t>gusa</a:t>
            </a:r>
            <a:endParaRPr lang="en-US" sz="6000" dirty="0"/>
          </a:p>
          <a:p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696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 \\ </a:t>
            </a:r>
            <a:r>
              <a:rPr lang="en-US" sz="4400" dirty="0" err="1"/>
              <a:t>Mwami</a:t>
            </a:r>
            <a:r>
              <a:rPr lang="en-US" sz="4400" dirty="0"/>
              <a:t> </a:t>
            </a:r>
            <a:r>
              <a:rPr lang="en-US" sz="4400" dirty="0" err="1"/>
              <a:t>ndizeye</a:t>
            </a:r>
            <a:r>
              <a:rPr lang="en-US" sz="4400" dirty="0"/>
              <a:t> //(2x)</a:t>
            </a:r>
          </a:p>
          <a:p>
            <a:r>
              <a:rPr lang="en-US" sz="4400" dirty="0" err="1"/>
              <a:t>Byose</a:t>
            </a:r>
            <a:r>
              <a:rPr lang="en-US" sz="4400" dirty="0"/>
              <a:t> </a:t>
            </a:r>
            <a:r>
              <a:rPr lang="en-US" sz="4400" dirty="0" err="1"/>
              <a:t>birashoboka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20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</cp:lastModifiedBy>
  <cp:revision>4</cp:revision>
  <dcterms:created xsi:type="dcterms:W3CDTF">2018-01-14T12:14:35Z</dcterms:created>
  <dcterms:modified xsi:type="dcterms:W3CDTF">2018-10-07T14:10:49Z</dcterms:modified>
</cp:coreProperties>
</file>