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648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dobe Fangsong Std R" panose="02020400000000000000" charset="-122"/>
                <a:ea typeface="Adobe Fangsong Std R" panose="02020400000000000000" charset="-122"/>
              </a:rPr>
              <a:t>TODO ES POSSIBLE </a:t>
            </a:r>
            <a:br>
              <a:rPr lang="en-US" sz="4400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r>
              <a:rPr lang="en-US" sz="4400" b="1" dirty="0">
                <a:latin typeface="Adobe Fangsong Std R" panose="02020400000000000000" charset="-122"/>
                <a:ea typeface="Adobe Fangsong Std R" panose="02020400000000000000" charset="-122"/>
              </a:rPr>
              <a:t>SI PUEDES CREER</a:t>
            </a:r>
            <a:br>
              <a:rPr lang="en-US" sz="2800" dirty="0">
                <a:latin typeface="Adobe Fangsong Std R" panose="02020400000000000000" charset="-122"/>
                <a:ea typeface="Adobe Fangsong Std R" panose="02020400000000000000" charset="-122"/>
              </a:rPr>
            </a:br>
            <a:r>
              <a:rPr lang="en-US" sz="2800" dirty="0">
                <a:latin typeface="Adobe Fangsong Std R" panose="02020400000000000000" charset="-122"/>
                <a:ea typeface="Adobe Fangsong Std R" panose="02020400000000000000" charset="-122"/>
              </a:rPr>
              <a:t> </a:t>
            </a:r>
            <a:r>
              <a:rPr lang="en-US" dirty="0"/>
              <a:t>432HZ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260" y="246348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Creo en ti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lo confieso Senor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con todo el corazon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260" y="246348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Creo en ti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lo confieso Senor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con todo el corazon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765" y="4099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\\ Byose bishobokera Ukwizeye //</a:t>
            </a:r>
            <a:br>
              <a:rPr lang="en-US" sz="4000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" y="1686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ndakwizeye</a:t>
            </a:r>
            <a:endParaRPr lang="en-US" b="1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391509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Mwami wanjye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nkweretse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335" y="1549083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buClrTx/>
              <a:buSzTx/>
              <a:buFontTx/>
            </a:pPr>
            <a:r>
              <a:rPr lang="en-US" sz="6000" dirty="0">
                <a:latin typeface="Adobe Fangsong Std R" panose="02020400000000000000" charset="-122"/>
                <a:ea typeface="Adobe Fangsong Std R" panose="02020400000000000000" charset="-122"/>
              </a:rPr>
              <a:t>ibiri ku mutima</a:t>
            </a:r>
            <a:endParaRPr lang="en-US" sz="6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765" y="4099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TODO ES POSSIBLE 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SI PUEDES CREER</a:t>
            </a:r>
            <a:br>
              <a:rPr lang="en-US" sz="4000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" y="1686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ndakwizeye</a:t>
            </a:r>
            <a:endParaRPr lang="en-US" b="1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391509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Mwami wanjye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nkweretse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335" y="1549083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buClrTx/>
              <a:buSzTx/>
              <a:buFontTx/>
            </a:pPr>
            <a:r>
              <a:rPr lang="en-US" sz="6000" dirty="0">
                <a:latin typeface="Adobe Fangsong Std R" panose="02020400000000000000" charset="-122"/>
                <a:ea typeface="Adobe Fangsong Std R" panose="02020400000000000000" charset="-122"/>
              </a:rPr>
              <a:t>ibiri ku mutima</a:t>
            </a:r>
            <a:endParaRPr lang="en-US" sz="6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765" y="4099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\\ Byose bishobokera Ukwizeye //</a:t>
            </a:r>
            <a:br>
              <a:rPr lang="en-US" sz="4000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" y="1686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ndakwizeye</a:t>
            </a:r>
            <a:endParaRPr lang="en-US" b="1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391509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Mwami wanjye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nkweretse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335" y="1549083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buClrTx/>
              <a:buSzTx/>
              <a:buFontTx/>
            </a:pPr>
            <a:r>
              <a:rPr lang="en-US" sz="6000" dirty="0">
                <a:latin typeface="Adobe Fangsong Std R" panose="02020400000000000000" charset="-122"/>
                <a:ea typeface="Adobe Fangsong Std R" panose="02020400000000000000" charset="-122"/>
              </a:rPr>
              <a:t>ibiri ku mutima</a:t>
            </a:r>
            <a:endParaRPr lang="en-US" sz="6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" y="1686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ndakwizeye</a:t>
            </a:r>
            <a:endParaRPr lang="en-US" b="1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391509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Mwami wanjye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nkweretse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335" y="1549083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buClrTx/>
              <a:buSzTx/>
              <a:buFontTx/>
            </a:pPr>
            <a:r>
              <a:rPr lang="en-US" sz="6000" dirty="0">
                <a:latin typeface="Adobe Fangsong Std R" panose="02020400000000000000" charset="-122"/>
                <a:ea typeface="Adobe Fangsong Std R" panose="02020400000000000000" charset="-122"/>
              </a:rPr>
              <a:t>ibiri ku mutima</a:t>
            </a:r>
            <a:endParaRPr lang="en-US" sz="6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260" y="246348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Creo en ti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lo confieso Senor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con todo el corazon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260" y="246348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Creo en ti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lo confieso Senor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560" y="283940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  <a:t>con todo el corazon</a:t>
            </a:r>
            <a:br>
              <a:rPr lang="en-US" dirty="0">
                <a:latin typeface="Adobe Fangsong Std R" panose="02020400000000000000" charset="-122"/>
                <a:ea typeface="Adobe Fangsong Std R" panose="02020400000000000000" charset="-122"/>
                <a:sym typeface="+mn-ea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765" y="4099243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TODO ES POSSIBLE </a:t>
            </a:r>
            <a:b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</a:br>
            <a:r>
              <a:rPr lang="en-US" b="1" dirty="0">
                <a:latin typeface="Adobe Fangsong Std R" panose="02020400000000000000" charset="-122"/>
                <a:ea typeface="Adobe Fangsong Std R" panose="02020400000000000000" charset="-122"/>
              </a:rPr>
              <a:t>SI PUEDES CREER</a:t>
            </a:r>
            <a:br>
              <a:rPr lang="en-US" sz="4000" dirty="0">
                <a:latin typeface="Adobe Fangsong Std R" panose="02020400000000000000" charset="-122"/>
                <a:ea typeface="Adobe Fangsong Std R" panose="02020400000000000000" charset="-122"/>
              </a:rPr>
            </a:br>
            <a:endParaRPr lang="en-US" sz="4000" dirty="0">
              <a:latin typeface="Adobe Fangsong Std R" panose="02020400000000000000" charset="-122"/>
              <a:ea typeface="Adobe Fangsong Std R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Presentation</Application>
  <PresentationFormat>Widescreen</PresentationFormat>
  <Paragraphs>58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Adobe Heiti Std R</vt:lpstr>
      <vt:lpstr>Adobe Fangsong Std R</vt:lpstr>
      <vt:lpstr>Adobe Kaiti Std R</vt:lpstr>
      <vt:lpstr>Adobe Gothic Std B</vt:lpstr>
      <vt:lpstr>Kozuka Gothic Pro H</vt:lpstr>
      <vt:lpstr>Adobe Ming Std L</vt:lpstr>
      <vt:lpstr>Adobe Song Std L</vt:lpstr>
      <vt:lpstr>Kozuka Gothic Pr6N EL</vt:lpstr>
      <vt:lpstr>Adobe Myungjo Std M</vt:lpstr>
      <vt:lpstr>Adobe Fan Heiti Std B</vt:lpstr>
      <vt:lpstr>Office Theme</vt:lpstr>
      <vt:lpstr>PowerPoint 演示文稿</vt:lpstr>
      <vt:lpstr>TODO ES POSSIBLE  SI PUEDES CREER  432HZ</vt:lpstr>
      <vt:lpstr>TODO ES POSSIBLE  SI PUEDES CREER </vt:lpstr>
      <vt:lpstr>Creo en ti </vt:lpstr>
      <vt:lpstr>lo confieso Senor </vt:lpstr>
      <vt:lpstr>Creo en ti </vt:lpstr>
      <vt:lpstr>lo confieso Senor </vt:lpstr>
      <vt:lpstr>con todo el corazon </vt:lpstr>
      <vt:lpstr>TODO ES POSSIBLE  SI PUEDES CREER </vt:lpstr>
      <vt:lpstr>Creo en ti </vt:lpstr>
      <vt:lpstr>lo confieso Senor </vt:lpstr>
      <vt:lpstr>con todo el corazon </vt:lpstr>
      <vt:lpstr>Creo en ti </vt:lpstr>
      <vt:lpstr>lo confieso Senor </vt:lpstr>
      <vt:lpstr>con todo el corazon </vt:lpstr>
      <vt:lpstr>TODO ES POSSIBLE  SI PUEDES CREER </vt:lpstr>
      <vt:lpstr>Creo en ti </vt:lpstr>
      <vt:lpstr>lo confieso Senor </vt:lpstr>
      <vt:lpstr>con todo el corazon </vt:lpstr>
      <vt:lpstr>ndakwizeye</vt:lpstr>
      <vt:lpstr>Mwami wanjye nkweretse </vt:lpstr>
      <vt:lpstr>ibiri ku mutima</vt:lpstr>
      <vt:lpstr>\\ Byose bishobokera Ukwizeye // </vt:lpstr>
      <vt:lpstr>ndakwizeye</vt:lpstr>
      <vt:lpstr>Mwami wanjye nkweretse </vt:lpstr>
      <vt:lpstr>ibiri ku mutima</vt:lpstr>
      <vt:lpstr>ndakwizeye</vt:lpstr>
      <vt:lpstr>Mwami wanjye nkweretse </vt:lpstr>
      <vt:lpstr>ibiri ku mutima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ES POSSIBLE  SI PUEDES CREER  432HZ</dc:title>
  <dc:creator/>
  <cp:lastModifiedBy>slmn3</cp:lastModifiedBy>
  <cp:revision>1</cp:revision>
  <dcterms:created xsi:type="dcterms:W3CDTF">2021-04-11T14:55:37Z</dcterms:created>
  <dcterms:modified xsi:type="dcterms:W3CDTF">2021-04-11T14:55:37Z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