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BFB11"/>
            </a:gs>
            <a:gs pos="100000">
              <a:srgbClr val="83830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5923"/>
            <a:ext cx="9144000" cy="2387600"/>
          </a:xfrm>
        </p:spPr>
        <p:txBody>
          <a:bodyPr>
            <a:normAutofit fontScale="90000"/>
          </a:bodyPr>
          <a:p>
            <a:br>
              <a:rPr lang="en-US" b="1"/>
            </a:br>
            <a:br>
              <a:rPr lang="en-US" b="1"/>
            </a:br>
            <a:r>
              <a:rPr lang="en-US" b="1"/>
              <a:t>TORRE FUERTE</a:t>
            </a:r>
            <a:br>
              <a:rPr lang="en-US" b="1"/>
            </a:br>
            <a:br>
              <a:rPr lang="en-US" b="1"/>
            </a:br>
            <a:r>
              <a:rPr lang="en-US" b="1"/>
              <a:t>UMUNARA UKOMEYE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5923"/>
            <a:ext cx="9144000" cy="2387600"/>
          </a:xfrm>
        </p:spPr>
        <p:txBody>
          <a:bodyPr>
            <a:normAutofit fontScale="90000"/>
          </a:bodyPr>
          <a:p>
            <a:br>
              <a:rPr lang="en-US" b="1"/>
            </a:br>
            <a:br>
              <a:rPr lang="en-US" b="1"/>
            </a:br>
            <a:r>
              <a:rPr lang="en-US" b="1"/>
              <a:t>torre fuerte es el nombre del señor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5923"/>
            <a:ext cx="9144000" cy="2387600"/>
          </a:xfrm>
        </p:spPr>
        <p:txBody>
          <a:bodyPr>
            <a:normAutofit fontScale="90000"/>
          </a:bodyPr>
          <a:p>
            <a:br>
              <a:rPr lang="en-US" b="1"/>
            </a:br>
            <a:br>
              <a:rPr lang="en-US" b="1"/>
            </a:br>
            <a:r>
              <a:rPr lang="en-US" b="1"/>
              <a:t>A el correra el justo y sera levantado</a:t>
            </a:r>
            <a:endParaRPr 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5923"/>
            <a:ext cx="9144000" cy="2387600"/>
          </a:xfrm>
        </p:spPr>
        <p:txBody>
          <a:bodyPr>
            <a:normAutofit fontScale="90000"/>
          </a:bodyPr>
          <a:p>
            <a:br>
              <a:rPr lang="en-US" b="1"/>
            </a:br>
            <a:br>
              <a:rPr lang="en-US" b="1"/>
            </a:br>
            <a:r>
              <a:rPr lang="en-US" b="1"/>
              <a:t>//ese nombre es de reclamacion//</a:t>
            </a:r>
            <a:endParaRPr 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5923"/>
            <a:ext cx="9144000" cy="2387600"/>
          </a:xfrm>
        </p:spPr>
        <p:txBody>
          <a:bodyPr>
            <a:normAutofit fontScale="90000"/>
          </a:bodyPr>
          <a:p>
            <a:br>
              <a:rPr lang="en-US" b="1"/>
            </a:br>
            <a:br>
              <a:rPr lang="en-US" b="1"/>
            </a:br>
            <a:r>
              <a:rPr lang="en-US" b="1"/>
              <a:t>A el correra el justo y sera transformado</a:t>
            </a:r>
            <a:endParaRPr lang="en-US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5923"/>
            <a:ext cx="9144000" cy="2387600"/>
          </a:xfrm>
        </p:spPr>
        <p:txBody>
          <a:bodyPr>
            <a:normAutofit fontScale="90000"/>
          </a:bodyPr>
          <a:p>
            <a:br>
              <a:rPr lang="en-US" b="1"/>
            </a:br>
            <a:r>
              <a:rPr lang="en-US" b="1"/>
              <a:t>//</a:t>
            </a:r>
            <a:r>
              <a:rPr lang="en-US" b="1" i="1"/>
              <a:t>Umunara ukomeye n' Izina ry' Umwami //</a:t>
            </a:r>
            <a:endParaRPr lang="en-US" b="1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5923"/>
            <a:ext cx="9144000" cy="2387600"/>
          </a:xfrm>
        </p:spPr>
        <p:txBody>
          <a:bodyPr>
            <a:normAutofit fontScale="90000"/>
          </a:bodyPr>
          <a:p>
            <a:br>
              <a:rPr lang="en-US" b="1"/>
            </a:br>
            <a:r>
              <a:rPr lang="en-US" b="1"/>
              <a:t>nih' Abakiranutsi bahungira </a:t>
            </a:r>
            <a:br>
              <a:rPr lang="en-US" b="1"/>
            </a:br>
            <a:r>
              <a:rPr lang="en-US" b="1"/>
              <a:t>bagashirwa hejuru</a:t>
            </a:r>
            <a:endParaRPr lang="en-US" b="1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04148"/>
            <a:ext cx="9144000" cy="2387600"/>
          </a:xfrm>
        </p:spPr>
        <p:txBody>
          <a:bodyPr>
            <a:normAutofit fontScale="90000"/>
          </a:bodyPr>
          <a:p>
            <a:br>
              <a:rPr lang="en-US" b="1"/>
            </a:br>
            <a:r>
              <a:rPr lang="en-US" b="1"/>
              <a:t>//</a:t>
            </a:r>
            <a:br>
              <a:rPr lang="en-US" b="1"/>
            </a:br>
            <a:r>
              <a:rPr lang="en-US" b="1" i="1"/>
              <a:t>iryo zina niryo kugaruza Ibyacu</a:t>
            </a:r>
            <a:br>
              <a:rPr lang="en-US" b="1" i="1"/>
            </a:br>
            <a:r>
              <a:rPr lang="en-US" b="1" i="1"/>
              <a:t>//</a:t>
            </a:r>
            <a:br>
              <a:rPr lang="en-US" b="1" i="1"/>
            </a:br>
            <a:endParaRPr lang="en-US" b="1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04148"/>
            <a:ext cx="9144000" cy="2387600"/>
          </a:xfrm>
        </p:spPr>
        <p:txBody>
          <a:bodyPr>
            <a:normAutofit fontScale="90000"/>
          </a:bodyPr>
          <a:p>
            <a:r>
              <a:rPr lang="en-US" b="1"/>
              <a:t>nih' Abakiranutsi bahabwa Guhindurwa Kw' imibiri</a:t>
            </a:r>
            <a:br>
              <a:rPr lang="en-US" b="1" i="1"/>
            </a:br>
            <a:endParaRPr lang="en-US" b="1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WPS Presentation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  TORRE FUERTE  UMUNARA UKOMEYE</vt:lpstr>
      <vt:lpstr>  torre fuerte es el nombre del señor</vt:lpstr>
      <vt:lpstr>  A el correra el justo y sera levantado</vt:lpstr>
      <vt:lpstr>  //ese nombre es de reclamacion//</vt:lpstr>
      <vt:lpstr>  A el correra el justo y sera transformado</vt:lpstr>
      <vt:lpstr> //Umunara ukomeye n' Izina ry' Umwami //</vt:lpstr>
      <vt:lpstr> nih' Abakiranutsi bahungira  bagashirwa hejuru</vt:lpstr>
      <vt:lpstr> // iryo zina niryo kugaruza Ibyacu // </vt:lpstr>
      <vt:lpstr>nih' Abakiranutsi bahabwa Guhindurwa Kw' imibiri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 TORRE FUERTE  UMUNARA UKOMEYE</dc:title>
  <dc:creator>JOUrenze</dc:creator>
  <cp:lastModifiedBy>slmn3</cp:lastModifiedBy>
  <cp:revision>3</cp:revision>
  <dcterms:created xsi:type="dcterms:W3CDTF">2020-03-01T13:02:00Z</dcterms:created>
  <dcterms:modified xsi:type="dcterms:W3CDTF">2021-03-07T11:19:26Z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