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44" d="100"/>
          <a:sy n="44" d="100"/>
        </p:scale>
        <p:origin x="-2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416629"/>
            <a:ext cx="9483634" cy="125008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 smtClean="0"/>
              <a:t>UHORAHO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1" y="1358536"/>
            <a:ext cx="9555009" cy="3187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1</a:t>
            </a:r>
            <a:endParaRPr lang="en-US" sz="3200" dirty="0" smtClean="0"/>
          </a:p>
          <a:p>
            <a:r>
              <a:rPr lang="en-US" sz="4000" b="1" dirty="0" err="1"/>
              <a:t>Uhoraho</a:t>
            </a:r>
            <a:r>
              <a:rPr lang="en-US" sz="4000" b="1" dirty="0"/>
              <a:t> </a:t>
            </a:r>
            <a:r>
              <a:rPr lang="en-US" sz="4000" b="1" dirty="0" err="1"/>
              <a:t>mpora</a:t>
            </a:r>
            <a:r>
              <a:rPr lang="en-US" sz="4000" b="1" dirty="0"/>
              <a:t> </a:t>
            </a:r>
            <a:r>
              <a:rPr lang="en-US" sz="4000" b="1" dirty="0" err="1"/>
              <a:t>ntangazwa</a:t>
            </a:r>
            <a:r>
              <a:rPr lang="en-US" sz="4000" b="1" dirty="0"/>
              <a:t> </a:t>
            </a:r>
            <a:r>
              <a:rPr lang="en-US" sz="4000" b="1" dirty="0" err="1"/>
              <a:t>cyane</a:t>
            </a:r>
            <a:r>
              <a:rPr lang="en-US" sz="4000" b="1" dirty="0"/>
              <a:t> </a:t>
            </a:r>
            <a:endParaRPr lang="en-US" sz="4000" dirty="0"/>
          </a:p>
          <a:p>
            <a:r>
              <a:rPr lang="en-US" sz="4000" b="1" dirty="0"/>
              <a:t>     </a:t>
            </a:r>
            <a:r>
              <a:rPr lang="en-US" sz="4000" b="1" dirty="0" err="1"/>
              <a:t>Nibyaremwe</a:t>
            </a:r>
            <a:r>
              <a:rPr lang="en-US" sz="4000" b="1" dirty="0"/>
              <a:t> mu </a:t>
            </a:r>
            <a:r>
              <a:rPr lang="en-US" sz="4000" b="1" dirty="0" err="1"/>
              <a:t>biganza</a:t>
            </a:r>
            <a:r>
              <a:rPr lang="en-US" sz="4000" b="1" dirty="0"/>
              <a:t> </a:t>
            </a:r>
            <a:r>
              <a:rPr lang="en-US" sz="4000" b="1" dirty="0" err="1"/>
              <a:t>byawe</a:t>
            </a:r>
            <a:r>
              <a:rPr lang="en-US" sz="4000" b="1" dirty="0"/>
              <a:t>..</a:t>
            </a:r>
            <a:endParaRPr lang="en-US" sz="4000" dirty="0"/>
          </a:p>
          <a:p>
            <a:r>
              <a:rPr lang="en-US" sz="4000" b="1" dirty="0"/>
              <a:t>     </a:t>
            </a:r>
            <a:r>
              <a:rPr lang="en-US" sz="4000" b="1" dirty="0" err="1"/>
              <a:t>Inyenyeri</a:t>
            </a:r>
            <a:r>
              <a:rPr lang="en-US" sz="4000" b="1" dirty="0"/>
              <a:t> no </a:t>
            </a:r>
            <a:r>
              <a:rPr lang="en-US" sz="4000" b="1" dirty="0" err="1"/>
              <a:t>guhinda</a:t>
            </a:r>
            <a:r>
              <a:rPr lang="en-US" sz="4000" b="1" dirty="0"/>
              <a:t> </a:t>
            </a:r>
            <a:r>
              <a:rPr lang="en-US" sz="4000" b="1" dirty="0" err="1"/>
              <a:t>kw’inkuba</a:t>
            </a:r>
            <a:endParaRPr lang="en-US" sz="4000" dirty="0"/>
          </a:p>
          <a:p>
            <a:r>
              <a:rPr lang="en-US" sz="4000" b="1" dirty="0"/>
              <a:t>     </a:t>
            </a:r>
            <a:r>
              <a:rPr lang="en-US" sz="4000" b="1" dirty="0" err="1"/>
              <a:t>Byerekana</a:t>
            </a:r>
            <a:r>
              <a:rPr lang="en-US" sz="4000" b="1" dirty="0"/>
              <a:t> </a:t>
            </a:r>
            <a:r>
              <a:rPr lang="en-US" sz="4000" b="1" dirty="0" err="1"/>
              <a:t>ububasha</a:t>
            </a:r>
            <a:r>
              <a:rPr lang="en-US" sz="4000" b="1" dirty="0"/>
              <a:t> </a:t>
            </a:r>
            <a:r>
              <a:rPr lang="en-US" sz="4000" b="1" dirty="0" err="1"/>
              <a:t>bwawe</a:t>
            </a:r>
            <a:r>
              <a:rPr lang="en-US" sz="4000" b="1" dirty="0"/>
              <a:t>…</a:t>
            </a:r>
            <a:endParaRPr lang="en-US" sz="4000" dirty="0"/>
          </a:p>
          <a:p>
            <a:pPr>
              <a:lnSpc>
                <a:spcPct val="100000"/>
              </a:lnSpc>
            </a:pP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350" y="1631767"/>
            <a:ext cx="10265230" cy="3735977"/>
          </a:xfrm>
        </p:spPr>
        <p:txBody>
          <a:bodyPr>
            <a:noAutofit/>
          </a:bodyPr>
          <a:lstStyle/>
          <a:p>
            <a:r>
              <a:rPr lang="en-US" sz="4000" dirty="0"/>
              <a:t> </a:t>
            </a:r>
            <a:endParaRPr lang="en-US" sz="4000" dirty="0"/>
          </a:p>
          <a:p>
            <a:r>
              <a:rPr lang="en-US" sz="6600" dirty="0"/>
              <a:t>Ref:</a:t>
            </a:r>
            <a:endParaRPr lang="en-US" sz="6600" dirty="0"/>
          </a:p>
          <a:p>
            <a:r>
              <a:rPr lang="en-US" sz="4400" b="1" dirty="0"/>
              <a:t>\\   </a:t>
            </a:r>
            <a:r>
              <a:rPr lang="en-US" sz="4400" b="1" dirty="0" err="1"/>
              <a:t>Mwami</a:t>
            </a:r>
            <a:r>
              <a:rPr lang="en-US" sz="4400" b="1" dirty="0"/>
              <a:t> </a:t>
            </a:r>
            <a:r>
              <a:rPr lang="en-US" sz="4400" b="1" dirty="0" err="1"/>
              <a:t>mana</a:t>
            </a:r>
            <a:r>
              <a:rPr lang="en-US" sz="4400" b="1" dirty="0"/>
              <a:t> </a:t>
            </a:r>
            <a:r>
              <a:rPr lang="en-US" sz="4400" b="1" dirty="0" err="1"/>
              <a:t>ndakuririmbira</a:t>
            </a:r>
            <a:r>
              <a:rPr lang="en-US" sz="4400" b="1" dirty="0"/>
              <a:t> </a:t>
            </a:r>
            <a:endParaRPr lang="en-US" sz="4400" dirty="0"/>
          </a:p>
          <a:p>
            <a:r>
              <a:rPr lang="en-US" sz="4400" b="1" dirty="0"/>
              <a:t>                    </a:t>
            </a:r>
            <a:r>
              <a:rPr lang="en-US" sz="4400" b="1" dirty="0" err="1"/>
              <a:t>Urinkuru</a:t>
            </a:r>
            <a:r>
              <a:rPr lang="en-US" sz="4400" b="1" dirty="0"/>
              <a:t> ,</a:t>
            </a:r>
            <a:r>
              <a:rPr lang="en-US" sz="4400" b="1" dirty="0" err="1"/>
              <a:t>urinkuruuuu</a:t>
            </a:r>
            <a:r>
              <a:rPr lang="en-US" sz="4400" b="1" dirty="0"/>
              <a:t>     //2x</a:t>
            </a:r>
            <a:endParaRPr lang="en-US" sz="4400" dirty="0"/>
          </a:p>
          <a:p>
            <a:br>
              <a:rPr lang="en-US" sz="4000" dirty="0"/>
            </a:b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924" y="1345472"/>
            <a:ext cx="10101944" cy="3735977"/>
          </a:xfrm>
        </p:spPr>
        <p:txBody>
          <a:bodyPr>
            <a:noAutofit/>
          </a:bodyPr>
          <a:lstStyle/>
          <a:p>
            <a:r>
              <a:rPr lang="en-US" sz="6600" dirty="0"/>
              <a:t>2</a:t>
            </a:r>
            <a:endParaRPr lang="en-US" sz="6600" dirty="0"/>
          </a:p>
          <a:p>
            <a:r>
              <a:rPr lang="en-US" sz="6600" b="1" dirty="0" smtClean="0"/>
              <a:t> </a:t>
            </a:r>
            <a:r>
              <a:rPr lang="en-US" sz="4400" b="1" dirty="0" smtClean="0"/>
              <a:t>  </a:t>
            </a:r>
            <a:r>
              <a:rPr lang="en-US" sz="4400" b="1" dirty="0"/>
              <a:t>Iyo </a:t>
            </a:r>
            <a:r>
              <a:rPr lang="en-US" sz="4400" b="1" dirty="0" err="1"/>
              <a:t>nibutse</a:t>
            </a:r>
            <a:r>
              <a:rPr lang="en-US" sz="4400" b="1" dirty="0"/>
              <a:t> </a:t>
            </a:r>
            <a:r>
              <a:rPr lang="en-US" sz="4400" b="1" dirty="0" err="1"/>
              <a:t>Mana</a:t>
            </a:r>
            <a:r>
              <a:rPr lang="en-US" sz="4400" b="1" dirty="0"/>
              <a:t> </a:t>
            </a:r>
            <a:r>
              <a:rPr lang="en-US" sz="4400" b="1" dirty="0" err="1"/>
              <a:t>ko</a:t>
            </a:r>
            <a:r>
              <a:rPr lang="en-US" sz="4400" b="1" dirty="0"/>
              <a:t> </a:t>
            </a:r>
            <a:r>
              <a:rPr lang="en-US" sz="4400" b="1" dirty="0" err="1"/>
              <a:t>watanze</a:t>
            </a:r>
            <a:r>
              <a:rPr lang="en-US" sz="4400" b="1" dirty="0"/>
              <a:t> </a:t>
            </a:r>
            <a:endParaRPr lang="en-US" sz="4400" dirty="0"/>
          </a:p>
          <a:p>
            <a:r>
              <a:rPr lang="en-US" sz="4400" b="1" dirty="0"/>
              <a:t>      </a:t>
            </a:r>
            <a:r>
              <a:rPr lang="en-US" sz="4400" b="1" dirty="0" err="1"/>
              <a:t>Umwana</a:t>
            </a:r>
            <a:r>
              <a:rPr lang="en-US" sz="4400" b="1" dirty="0"/>
              <a:t> </a:t>
            </a:r>
            <a:r>
              <a:rPr lang="en-US" sz="4400" b="1" dirty="0" err="1"/>
              <a:t>wawe</a:t>
            </a:r>
            <a:r>
              <a:rPr lang="en-US" sz="4400" b="1" dirty="0"/>
              <a:t> </a:t>
            </a:r>
            <a:r>
              <a:rPr lang="en-US" sz="4400" b="1" dirty="0" err="1"/>
              <a:t>ku</a:t>
            </a:r>
            <a:r>
              <a:rPr lang="en-US" sz="4400" b="1" dirty="0"/>
              <a:t> </a:t>
            </a:r>
            <a:r>
              <a:rPr lang="en-US" sz="4400" b="1" dirty="0" err="1"/>
              <a:t>musaraba</a:t>
            </a:r>
            <a:endParaRPr lang="en-US" sz="4400" dirty="0"/>
          </a:p>
          <a:p>
            <a:r>
              <a:rPr lang="en-US" sz="4400" b="1" dirty="0"/>
              <a:t>      </a:t>
            </a:r>
            <a:r>
              <a:rPr lang="en-US" sz="4400" b="1" dirty="0" err="1"/>
              <a:t>Imitwaro</a:t>
            </a:r>
            <a:r>
              <a:rPr lang="en-US" sz="4400" b="1" dirty="0"/>
              <a:t> </a:t>
            </a:r>
            <a:r>
              <a:rPr lang="en-US" sz="4400" b="1" dirty="0" err="1"/>
              <a:t>yanjye</a:t>
            </a:r>
            <a:r>
              <a:rPr lang="en-US" sz="4400" b="1" dirty="0"/>
              <a:t> </a:t>
            </a:r>
            <a:r>
              <a:rPr lang="en-US" sz="4400" b="1" dirty="0" err="1"/>
              <a:t>akayikorera</a:t>
            </a:r>
            <a:r>
              <a:rPr lang="en-US" sz="4400" b="1" dirty="0"/>
              <a:t> </a:t>
            </a:r>
            <a:endParaRPr lang="en-US" sz="4400" dirty="0"/>
          </a:p>
          <a:p>
            <a:r>
              <a:rPr lang="en-US" sz="4400" b="1" dirty="0"/>
              <a:t>      </a:t>
            </a:r>
            <a:r>
              <a:rPr lang="en-US" sz="4400" b="1" dirty="0" err="1"/>
              <a:t>Yampfiriye</a:t>
            </a:r>
            <a:r>
              <a:rPr lang="en-US" sz="4400" b="1" dirty="0"/>
              <a:t> </a:t>
            </a:r>
            <a:r>
              <a:rPr lang="en-US" sz="4400" b="1" dirty="0" err="1"/>
              <a:t>ngo</a:t>
            </a:r>
            <a:r>
              <a:rPr lang="en-US" sz="4400" b="1" dirty="0"/>
              <a:t> </a:t>
            </a:r>
            <a:r>
              <a:rPr lang="en-US" sz="4400" b="1" dirty="0" err="1"/>
              <a:t>nkurweho</a:t>
            </a:r>
            <a:r>
              <a:rPr lang="en-US" sz="4400" b="1" dirty="0"/>
              <a:t> </a:t>
            </a:r>
            <a:r>
              <a:rPr lang="en-US" sz="4400" b="1" dirty="0" err="1"/>
              <a:t>ibyaha</a:t>
            </a:r>
            <a:endParaRPr lang="en-US" sz="4400" dirty="0"/>
          </a:p>
          <a:p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2965269"/>
          </a:xfrm>
        </p:spPr>
        <p:txBody>
          <a:bodyPr>
            <a:noAutofit/>
          </a:bodyPr>
          <a:lstStyle/>
          <a:p>
            <a:r>
              <a:rPr lang="en-US" sz="4800" dirty="0"/>
              <a:t> </a:t>
            </a:r>
            <a:endParaRPr lang="en-US" sz="4800" dirty="0"/>
          </a:p>
          <a:p>
            <a:r>
              <a:rPr lang="en-US" sz="8000" dirty="0"/>
              <a:t>Ref:</a:t>
            </a:r>
            <a:endParaRPr lang="en-US" sz="8000" dirty="0"/>
          </a:p>
          <a:p>
            <a:r>
              <a:rPr lang="en-US" sz="4000" b="1" dirty="0"/>
              <a:t>\\   </a:t>
            </a:r>
            <a:r>
              <a:rPr lang="en-US" sz="4000" b="1" dirty="0" err="1"/>
              <a:t>Mwami</a:t>
            </a:r>
            <a:r>
              <a:rPr lang="en-US" sz="4000" b="1" dirty="0"/>
              <a:t> </a:t>
            </a:r>
            <a:r>
              <a:rPr lang="en-US" sz="4000" b="1" dirty="0" err="1"/>
              <a:t>mana</a:t>
            </a:r>
            <a:r>
              <a:rPr lang="en-US" sz="4000" b="1" dirty="0"/>
              <a:t> </a:t>
            </a:r>
            <a:r>
              <a:rPr lang="en-US" sz="4000" b="1" dirty="0" err="1"/>
              <a:t>ndakuririmbira</a:t>
            </a:r>
            <a:r>
              <a:rPr lang="en-US" sz="4000" b="1" dirty="0"/>
              <a:t> </a:t>
            </a:r>
            <a:endParaRPr lang="en-US" sz="4000" dirty="0"/>
          </a:p>
          <a:p>
            <a:r>
              <a:rPr lang="en-US" sz="4000" b="1" dirty="0"/>
              <a:t>                    </a:t>
            </a:r>
            <a:r>
              <a:rPr lang="en-US" sz="4000" b="1" dirty="0" err="1"/>
              <a:t>Urinkuru</a:t>
            </a:r>
            <a:r>
              <a:rPr lang="en-US" sz="4000" b="1" dirty="0"/>
              <a:t> ,</a:t>
            </a:r>
            <a:r>
              <a:rPr lang="en-US" sz="4000" b="1" dirty="0" err="1"/>
              <a:t>urinkuruuuu</a:t>
            </a:r>
            <a:r>
              <a:rPr lang="en-US" sz="4000" b="1" dirty="0"/>
              <a:t>     //2x</a:t>
            </a:r>
            <a:endParaRPr lang="en-US" sz="4000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2965269"/>
          </a:xfrm>
        </p:spPr>
        <p:txBody>
          <a:bodyPr>
            <a:noAutofit/>
          </a:bodyPr>
          <a:lstStyle/>
          <a:p>
            <a:r>
              <a:rPr lang="en-US" sz="6000" b="1" dirty="0"/>
              <a:t>3.  </a:t>
            </a:r>
            <a:endParaRPr lang="en-US" sz="6000" b="1" dirty="0" smtClean="0"/>
          </a:p>
          <a:p>
            <a:r>
              <a:rPr lang="en-US" sz="6000" b="1" dirty="0" smtClean="0"/>
              <a:t> </a:t>
            </a:r>
            <a:r>
              <a:rPr lang="en-US" sz="4400" b="1" dirty="0" err="1"/>
              <a:t>Kristo</a:t>
            </a:r>
            <a:r>
              <a:rPr lang="en-US" sz="4400" b="1" dirty="0"/>
              <a:t> </a:t>
            </a:r>
            <a:r>
              <a:rPr lang="en-US" sz="4400" b="1" dirty="0" err="1"/>
              <a:t>azaza</a:t>
            </a:r>
            <a:r>
              <a:rPr lang="en-US" sz="4400" b="1" dirty="0"/>
              <a:t> </a:t>
            </a:r>
            <a:r>
              <a:rPr lang="en-US" sz="4400" b="1" dirty="0" err="1"/>
              <a:t>azanye</a:t>
            </a:r>
            <a:r>
              <a:rPr lang="en-US" sz="4400" b="1" dirty="0"/>
              <a:t> </a:t>
            </a:r>
            <a:r>
              <a:rPr lang="en-US" sz="4400" b="1" dirty="0" err="1"/>
              <a:t>n’ingabo</a:t>
            </a:r>
            <a:r>
              <a:rPr lang="en-US" sz="4400" b="1" dirty="0"/>
              <a:t> </a:t>
            </a:r>
            <a:r>
              <a:rPr lang="en-US" sz="4400" b="1" dirty="0" err="1"/>
              <a:t>ze</a:t>
            </a:r>
            <a:r>
              <a:rPr lang="en-US" sz="4400" b="1" dirty="0"/>
              <a:t> </a:t>
            </a:r>
            <a:endParaRPr lang="en-US" sz="4400" dirty="0"/>
          </a:p>
          <a:p>
            <a:r>
              <a:rPr lang="en-US" sz="4400" b="1" dirty="0"/>
              <a:t>      </a:t>
            </a:r>
            <a:r>
              <a:rPr lang="es-CR" sz="4400" b="1" dirty="0" err="1"/>
              <a:t>Azanjyana</a:t>
            </a:r>
            <a:r>
              <a:rPr lang="es-CR" sz="4400" b="1" dirty="0"/>
              <a:t> </a:t>
            </a:r>
            <a:r>
              <a:rPr lang="es-CR" sz="4400" b="1" dirty="0" err="1"/>
              <a:t>murugo</a:t>
            </a:r>
            <a:r>
              <a:rPr lang="es-CR" sz="4400" b="1" dirty="0"/>
              <a:t> </a:t>
            </a:r>
            <a:r>
              <a:rPr lang="es-CR" sz="4400" b="1" dirty="0" err="1"/>
              <a:t>kwa</a:t>
            </a:r>
            <a:r>
              <a:rPr lang="es-CR" sz="4400" b="1" dirty="0"/>
              <a:t> Data</a:t>
            </a:r>
            <a:endParaRPr lang="en-US" sz="4400" dirty="0"/>
          </a:p>
          <a:p>
            <a:r>
              <a:rPr lang="es-CR" sz="4400" b="1" dirty="0"/>
              <a:t>      </a:t>
            </a:r>
            <a:r>
              <a:rPr lang="es-CR" sz="4400" b="1" dirty="0" err="1"/>
              <a:t>Nzapfukama</a:t>
            </a:r>
            <a:r>
              <a:rPr lang="es-CR" sz="4400" b="1" dirty="0"/>
              <a:t> </a:t>
            </a:r>
            <a:r>
              <a:rPr lang="es-CR" sz="4400" b="1" dirty="0" err="1"/>
              <a:t>mpimbaze</a:t>
            </a:r>
            <a:r>
              <a:rPr lang="es-CR" sz="4400" b="1" dirty="0"/>
              <a:t> Imana </a:t>
            </a:r>
            <a:r>
              <a:rPr lang="es-CR" sz="4400" b="1" dirty="0" err="1"/>
              <a:t>yanjye</a:t>
            </a:r>
            <a:endParaRPr lang="en-US" sz="4400" dirty="0"/>
          </a:p>
          <a:p>
            <a:r>
              <a:rPr lang="es-CR" sz="4400" b="1" dirty="0"/>
              <a:t>      </a:t>
            </a:r>
            <a:r>
              <a:rPr lang="en-US" sz="4400" b="1" dirty="0" err="1"/>
              <a:t>Mvuzi</a:t>
            </a:r>
            <a:r>
              <a:rPr lang="en-US" sz="4400" b="1" dirty="0"/>
              <a:t> </a:t>
            </a:r>
            <a:r>
              <a:rPr lang="en-US" sz="4400" b="1" dirty="0" err="1"/>
              <a:t>impundu</a:t>
            </a:r>
            <a:r>
              <a:rPr lang="en-US" sz="4400" b="1" dirty="0"/>
              <a:t> </a:t>
            </a:r>
            <a:r>
              <a:rPr lang="en-US" sz="4400" b="1" dirty="0" err="1"/>
              <a:t>ko</a:t>
            </a:r>
            <a:r>
              <a:rPr lang="en-US" sz="4400" b="1" dirty="0"/>
              <a:t> </a:t>
            </a:r>
            <a:r>
              <a:rPr lang="en-US" sz="4400" b="1" dirty="0" err="1"/>
              <a:t>Mana</a:t>
            </a:r>
            <a:r>
              <a:rPr lang="en-US" sz="4400" b="1" dirty="0"/>
              <a:t> </a:t>
            </a:r>
            <a:r>
              <a:rPr lang="en-US" sz="4400" b="1" dirty="0" err="1"/>
              <a:t>Urinkuru</a:t>
            </a:r>
            <a:endParaRPr lang="en-US" sz="4400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2965269"/>
          </a:xfrm>
        </p:spPr>
        <p:txBody>
          <a:bodyPr>
            <a:noAutofit/>
          </a:bodyPr>
          <a:lstStyle/>
          <a:p>
            <a:r>
              <a:rPr lang="en-US" sz="9600" dirty="0" smtClean="0"/>
              <a:t>Ref</a:t>
            </a:r>
            <a:r>
              <a:rPr lang="en-US" sz="9600" dirty="0"/>
              <a:t>:</a:t>
            </a:r>
            <a:endParaRPr lang="en-US" sz="9600" dirty="0"/>
          </a:p>
          <a:p>
            <a:r>
              <a:rPr lang="en-US" sz="4000" b="1" dirty="0"/>
              <a:t>\\   </a:t>
            </a:r>
            <a:r>
              <a:rPr lang="en-US" sz="4000" b="1" dirty="0" err="1"/>
              <a:t>Mwami</a:t>
            </a:r>
            <a:r>
              <a:rPr lang="en-US" sz="4000" b="1" dirty="0"/>
              <a:t> </a:t>
            </a:r>
            <a:r>
              <a:rPr lang="en-US" sz="4000" b="1" dirty="0" err="1"/>
              <a:t>mana</a:t>
            </a:r>
            <a:r>
              <a:rPr lang="en-US" sz="4000" b="1" dirty="0"/>
              <a:t> </a:t>
            </a:r>
            <a:r>
              <a:rPr lang="en-US" sz="4000" b="1" dirty="0" err="1"/>
              <a:t>ndakuririmbira</a:t>
            </a:r>
            <a:r>
              <a:rPr lang="en-US" sz="4000" b="1" dirty="0"/>
              <a:t> </a:t>
            </a:r>
            <a:endParaRPr lang="en-US" sz="4000" dirty="0"/>
          </a:p>
          <a:p>
            <a:r>
              <a:rPr lang="en-US" sz="4000" b="1" dirty="0"/>
              <a:t>                    </a:t>
            </a:r>
            <a:r>
              <a:rPr lang="en-US" sz="4000" b="1" dirty="0" err="1"/>
              <a:t>Urinkuru</a:t>
            </a:r>
            <a:r>
              <a:rPr lang="en-US" sz="4000" b="1" dirty="0"/>
              <a:t> ,</a:t>
            </a:r>
            <a:r>
              <a:rPr lang="en-US" sz="4000" b="1" dirty="0" err="1"/>
              <a:t>urinkuruuuu</a:t>
            </a:r>
            <a:r>
              <a:rPr lang="en-US" sz="4000" b="1" dirty="0"/>
              <a:t>     //2x</a:t>
            </a:r>
            <a:endParaRPr lang="en-US" sz="4000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Presentation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   UHORAHO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271: Ubw' impanda z'Uwiteka zizavuzwa mw ijuru</dc:title>
  <dc:creator>Teacher</dc:creator>
  <cp:lastModifiedBy>slmn3</cp:lastModifiedBy>
  <cp:revision>17</cp:revision>
  <dcterms:created xsi:type="dcterms:W3CDTF">2018-01-05T11:21:00Z</dcterms:created>
  <dcterms:modified xsi:type="dcterms:W3CDTF">2022-04-12T16:56:45Z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4B8099C7F4F54D2FADF9611E2A6F81AA</vt:lpwstr>
  </property>
  <property fmtid="{D5CDD505-2E9C-101B-9397-08002B2CF9AE}" pid="3" name="KSOProductBuildVer">
    <vt:lpwstr>1033-11.2.0.11042</vt:lpwstr>
  </property>
</Properties>
</file>