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63BA-1E4B-4C6F-8650-82A14EA39F0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535-E185-432A-9F91-BE6D3E62B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63BA-1E4B-4C6F-8650-82A14EA39F0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535-E185-432A-9F91-BE6D3E62B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63BA-1E4B-4C6F-8650-82A14EA39F0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535-E185-432A-9F91-BE6D3E62B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63BA-1E4B-4C6F-8650-82A14EA39F0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535-E185-432A-9F91-BE6D3E62B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63BA-1E4B-4C6F-8650-82A14EA39F0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535-E185-432A-9F91-BE6D3E62B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63BA-1E4B-4C6F-8650-82A14EA39F0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535-E185-432A-9F91-BE6D3E62B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63BA-1E4B-4C6F-8650-82A14EA39F0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535-E185-432A-9F91-BE6D3E62B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63BA-1E4B-4C6F-8650-82A14EA39F0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535-E185-432A-9F91-BE6D3E62B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63BA-1E4B-4C6F-8650-82A14EA39F0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535-E185-432A-9F91-BE6D3E62B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63BA-1E4B-4C6F-8650-82A14EA39F0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535-E185-432A-9F91-BE6D3E62B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63BA-1E4B-4C6F-8650-82A14EA39F0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535-E185-432A-9F91-BE6D3E62B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63BA-1E4B-4C6F-8650-82A14EA39F0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B535-E185-432A-9F91-BE6D3E62BD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ZABURI 121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307181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Nduburir</a:t>
            </a:r>
            <a:r>
              <a:rPr lang="en-US" dirty="0"/>
              <a:t>’ </a:t>
            </a:r>
            <a:r>
              <a:rPr lang="en-US" dirty="0" err="1"/>
              <a:t>amaso</a:t>
            </a:r>
            <a:r>
              <a:rPr lang="en-US" dirty="0"/>
              <a:t> </a:t>
            </a:r>
            <a:r>
              <a:rPr lang="en-US" dirty="0" err="1"/>
              <a:t>Yanjye</a:t>
            </a:r>
            <a:r>
              <a:rPr lang="en-US" dirty="0"/>
              <a:t> Ku </a:t>
            </a:r>
            <a:r>
              <a:rPr lang="en-US" dirty="0" err="1"/>
              <a:t>Misozi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Gutabarwa</a:t>
            </a:r>
            <a:r>
              <a:rPr lang="en-US" dirty="0"/>
              <a:t> </a:t>
            </a:r>
            <a:r>
              <a:rPr lang="en-US" dirty="0" err="1"/>
              <a:t>kwanye</a:t>
            </a:r>
            <a:r>
              <a:rPr lang="en-US" dirty="0"/>
              <a:t> </a:t>
            </a:r>
            <a:r>
              <a:rPr lang="en-US" dirty="0" err="1"/>
              <a:t>Kuzava</a:t>
            </a:r>
            <a:r>
              <a:rPr lang="en-US" dirty="0"/>
              <a:t> he?</a:t>
            </a:r>
            <a:br>
              <a:rPr lang="en-US" dirty="0"/>
            </a:br>
            <a:r>
              <a:rPr lang="en-US" dirty="0" err="1"/>
              <a:t>Gutabarwa</a:t>
            </a:r>
            <a:r>
              <a:rPr lang="en-US" dirty="0"/>
              <a:t> </a:t>
            </a:r>
            <a:r>
              <a:rPr lang="en-US" dirty="0" err="1"/>
              <a:t>Kwanjye</a:t>
            </a:r>
            <a:r>
              <a:rPr lang="en-US" dirty="0"/>
              <a:t> </a:t>
            </a:r>
            <a:r>
              <a:rPr lang="en-US" dirty="0" err="1"/>
              <a:t>Kuva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Uwiteka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Waremy</a:t>
            </a:r>
            <a:r>
              <a:rPr lang="en-US" dirty="0"/>
              <a:t>’ </a:t>
            </a:r>
            <a:r>
              <a:rPr lang="en-US" dirty="0" err="1"/>
              <a:t>Ijuru</a:t>
            </a:r>
            <a:r>
              <a:rPr lang="en-US" dirty="0"/>
              <a:t> n’ </a:t>
            </a:r>
            <a:r>
              <a:rPr lang="en-US" dirty="0" err="1"/>
              <a:t>Isi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364331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Ntazakundir</a:t>
            </a:r>
            <a:r>
              <a:rPr lang="en-US" dirty="0" smtClean="0"/>
              <a:t>’ </a:t>
            </a:r>
            <a:r>
              <a:rPr lang="en-US" dirty="0" err="1" smtClean="0"/>
              <a:t>Ibirenge</a:t>
            </a:r>
            <a:r>
              <a:rPr lang="en-US" dirty="0" smtClean="0"/>
              <a:t> </a:t>
            </a:r>
            <a:r>
              <a:rPr lang="en-US" dirty="0" err="1" smtClean="0"/>
              <a:t>Byawe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biteguza</a:t>
            </a:r>
            <a:r>
              <a:rPr lang="en-US" dirty="0" smtClean="0"/>
              <a:t> , </a:t>
            </a:r>
            <a:r>
              <a:rPr lang="en-US" dirty="0" err="1" smtClean="0"/>
              <a:t>Ukurinda</a:t>
            </a:r>
            <a:r>
              <a:rPr lang="en-US" dirty="0" smtClean="0"/>
              <a:t>  </a:t>
            </a:r>
            <a:r>
              <a:rPr lang="en-US" dirty="0" err="1" smtClean="0"/>
              <a:t>Ntahunikira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Dore </a:t>
            </a:r>
            <a:r>
              <a:rPr lang="en-US" dirty="0" err="1" smtClean="0"/>
              <a:t>Urinda</a:t>
            </a:r>
            <a:r>
              <a:rPr lang="en-US" dirty="0" smtClean="0"/>
              <a:t> </a:t>
            </a:r>
            <a:r>
              <a:rPr lang="en-US" dirty="0" err="1" smtClean="0"/>
              <a:t>Abisirayeli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Ntazahunikira</a:t>
            </a:r>
            <a:r>
              <a:rPr lang="en-US" dirty="0" smtClean="0"/>
              <a:t> </a:t>
            </a:r>
            <a:r>
              <a:rPr lang="en-US" dirty="0" err="1" smtClean="0"/>
              <a:t>kandi</a:t>
            </a:r>
            <a:r>
              <a:rPr lang="en-US" dirty="0" smtClean="0"/>
              <a:t> </a:t>
            </a:r>
            <a:r>
              <a:rPr lang="en-US" dirty="0" err="1" smtClean="0"/>
              <a:t>Ntasinzira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364331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Uwiteka</a:t>
            </a:r>
            <a:r>
              <a:rPr lang="en-US" dirty="0" smtClean="0"/>
              <a:t> Ni We </a:t>
            </a:r>
            <a:r>
              <a:rPr lang="en-US" dirty="0" err="1" smtClean="0"/>
              <a:t>Murinzi</a:t>
            </a:r>
            <a:r>
              <a:rPr lang="en-US" dirty="0" smtClean="0"/>
              <a:t> </a:t>
            </a:r>
            <a:r>
              <a:rPr lang="en-US" dirty="0" err="1" smtClean="0"/>
              <a:t>wawe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Ni W e </a:t>
            </a:r>
            <a:r>
              <a:rPr lang="en-US" dirty="0" err="1" smtClean="0"/>
              <a:t>Gicucu</a:t>
            </a:r>
            <a:r>
              <a:rPr lang="en-US" dirty="0" smtClean="0"/>
              <a:t> </a:t>
            </a:r>
            <a:r>
              <a:rPr lang="en-US" dirty="0" err="1" smtClean="0"/>
              <a:t>Cyawe</a:t>
            </a:r>
            <a:r>
              <a:rPr lang="en-US" dirty="0" smtClean="0"/>
              <a:t> </a:t>
            </a:r>
            <a:r>
              <a:rPr lang="en-US" dirty="0" err="1" smtClean="0"/>
              <a:t>Iburyo</a:t>
            </a:r>
            <a:r>
              <a:rPr lang="en-US" dirty="0" smtClean="0"/>
              <a:t>  </a:t>
            </a:r>
            <a:r>
              <a:rPr lang="en-US" dirty="0" err="1" smtClean="0"/>
              <a:t>Bwawe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Izuba</a:t>
            </a:r>
            <a:r>
              <a:rPr lang="en-US" dirty="0" smtClean="0"/>
              <a:t> </a:t>
            </a:r>
            <a:r>
              <a:rPr lang="en-US" dirty="0" err="1" smtClean="0"/>
              <a:t>Ntiriza</a:t>
            </a:r>
            <a:r>
              <a:rPr lang="en-US" dirty="0" smtClean="0"/>
              <a:t> </a:t>
            </a:r>
            <a:r>
              <a:rPr lang="en-US" dirty="0" err="1" smtClean="0"/>
              <a:t>Kwica</a:t>
            </a:r>
            <a:r>
              <a:rPr lang="en-US" dirty="0" smtClean="0"/>
              <a:t> Ku </a:t>
            </a:r>
            <a:r>
              <a:rPr lang="en-US" dirty="0" err="1" smtClean="0"/>
              <a:t>Manwa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Cyangwa</a:t>
            </a:r>
            <a:r>
              <a:rPr lang="en-US" dirty="0" smtClean="0"/>
              <a:t> </a:t>
            </a:r>
            <a:r>
              <a:rPr lang="en-US" dirty="0" err="1" smtClean="0"/>
              <a:t>Ukwezi</a:t>
            </a:r>
            <a:r>
              <a:rPr lang="en-US" dirty="0" smtClean="0"/>
              <a:t> n’ </a:t>
            </a:r>
            <a:r>
              <a:rPr lang="en-US" dirty="0" err="1" smtClean="0"/>
              <a:t>Ijoro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450057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2.             </a:t>
            </a:r>
            <a:r>
              <a:rPr lang="en-US" dirty="0" err="1"/>
              <a:t>Uwiteka</a:t>
            </a:r>
            <a:r>
              <a:rPr lang="en-US" dirty="0"/>
              <a:t> </a:t>
            </a:r>
            <a:r>
              <a:rPr lang="en-US" dirty="0" err="1"/>
              <a:t>Azakurind</a:t>
            </a:r>
            <a:r>
              <a:rPr lang="en-US" dirty="0"/>
              <a:t>’ </a:t>
            </a:r>
            <a:r>
              <a:rPr lang="en-US" dirty="0" err="1"/>
              <a:t>Ikibi</a:t>
            </a:r>
            <a:r>
              <a:rPr lang="en-US" dirty="0"/>
              <a:t> </a:t>
            </a:r>
            <a:r>
              <a:rPr lang="en-US" dirty="0" err="1"/>
              <a:t>Cyose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azarind</a:t>
            </a:r>
            <a:r>
              <a:rPr lang="en-US" dirty="0"/>
              <a:t>’ </a:t>
            </a:r>
            <a:r>
              <a:rPr lang="en-US" dirty="0" err="1"/>
              <a:t>Ubugingo</a:t>
            </a:r>
            <a:r>
              <a:rPr lang="en-US" dirty="0"/>
              <a:t> </a:t>
            </a:r>
            <a:r>
              <a:rPr lang="en-US" dirty="0" err="1"/>
              <a:t>Bwawe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Uwiteka</a:t>
            </a:r>
            <a:r>
              <a:rPr lang="en-US" dirty="0"/>
              <a:t> </a:t>
            </a:r>
            <a:r>
              <a:rPr lang="en-US" dirty="0" err="1"/>
              <a:t>Azakurind</a:t>
            </a:r>
            <a:r>
              <a:rPr lang="en-US" dirty="0"/>
              <a:t>’  </a:t>
            </a:r>
            <a:r>
              <a:rPr lang="en-US" dirty="0" err="1"/>
              <a:t>Amajya</a:t>
            </a:r>
            <a:r>
              <a:rPr lang="en-US" dirty="0"/>
              <a:t>  N’ </a:t>
            </a:r>
            <a:r>
              <a:rPr lang="en-US" dirty="0" err="1"/>
              <a:t>Amaza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Guhera</a:t>
            </a:r>
            <a:r>
              <a:rPr lang="en-US" dirty="0"/>
              <a:t> None N’ </a:t>
            </a:r>
            <a:r>
              <a:rPr lang="en-US" dirty="0" err="1"/>
              <a:t>Iteka</a:t>
            </a:r>
            <a:r>
              <a:rPr lang="en-US" dirty="0"/>
              <a:t> </a:t>
            </a:r>
            <a:r>
              <a:rPr lang="en-US" dirty="0" err="1"/>
              <a:t>Ryose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364331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Ntazakundir</a:t>
            </a:r>
            <a:r>
              <a:rPr lang="en-US" dirty="0" smtClean="0"/>
              <a:t>’ </a:t>
            </a:r>
            <a:r>
              <a:rPr lang="en-US" dirty="0" err="1" smtClean="0"/>
              <a:t>Ibirenge</a:t>
            </a:r>
            <a:r>
              <a:rPr lang="en-US" dirty="0" smtClean="0"/>
              <a:t> </a:t>
            </a:r>
            <a:r>
              <a:rPr lang="en-US" dirty="0" err="1" smtClean="0"/>
              <a:t>Byawe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biteguza</a:t>
            </a:r>
            <a:r>
              <a:rPr lang="en-US" dirty="0" smtClean="0"/>
              <a:t> , </a:t>
            </a:r>
            <a:r>
              <a:rPr lang="en-US" dirty="0" err="1" smtClean="0"/>
              <a:t>Ukurinda</a:t>
            </a:r>
            <a:r>
              <a:rPr lang="en-US" dirty="0" smtClean="0"/>
              <a:t>  </a:t>
            </a:r>
            <a:r>
              <a:rPr lang="en-US" dirty="0" err="1" smtClean="0"/>
              <a:t>Ntahunikira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Dore </a:t>
            </a:r>
            <a:r>
              <a:rPr lang="en-US" dirty="0" err="1" smtClean="0"/>
              <a:t>Urinda</a:t>
            </a:r>
            <a:r>
              <a:rPr lang="en-US" dirty="0" smtClean="0"/>
              <a:t> </a:t>
            </a:r>
            <a:r>
              <a:rPr lang="en-US" dirty="0" err="1" smtClean="0"/>
              <a:t>Abisirayeli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Ntazahunikira</a:t>
            </a:r>
            <a:r>
              <a:rPr lang="en-US" dirty="0" smtClean="0"/>
              <a:t> </a:t>
            </a:r>
            <a:r>
              <a:rPr lang="en-US" dirty="0" err="1" smtClean="0"/>
              <a:t>kandi</a:t>
            </a:r>
            <a:r>
              <a:rPr lang="en-US" dirty="0" smtClean="0"/>
              <a:t> </a:t>
            </a:r>
            <a:r>
              <a:rPr lang="en-US" dirty="0" err="1" smtClean="0"/>
              <a:t>Ntasinzira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364331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Uwiteka</a:t>
            </a:r>
            <a:r>
              <a:rPr lang="en-US" dirty="0" smtClean="0"/>
              <a:t> Ni We </a:t>
            </a:r>
            <a:r>
              <a:rPr lang="en-US" dirty="0" err="1" smtClean="0"/>
              <a:t>Murinzi</a:t>
            </a:r>
            <a:r>
              <a:rPr lang="en-US" dirty="0" smtClean="0"/>
              <a:t> </a:t>
            </a:r>
            <a:r>
              <a:rPr lang="en-US" dirty="0" err="1" smtClean="0"/>
              <a:t>wawe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Ni W e </a:t>
            </a:r>
            <a:r>
              <a:rPr lang="en-US" dirty="0" err="1" smtClean="0"/>
              <a:t>Gicucu</a:t>
            </a:r>
            <a:r>
              <a:rPr lang="en-US" dirty="0" smtClean="0"/>
              <a:t> </a:t>
            </a:r>
            <a:r>
              <a:rPr lang="en-US" dirty="0" err="1" smtClean="0"/>
              <a:t>Cyawe</a:t>
            </a:r>
            <a:r>
              <a:rPr lang="en-US" dirty="0" smtClean="0"/>
              <a:t> </a:t>
            </a:r>
            <a:r>
              <a:rPr lang="en-US" dirty="0" err="1" smtClean="0"/>
              <a:t>Iburyo</a:t>
            </a:r>
            <a:r>
              <a:rPr lang="en-US" dirty="0" smtClean="0"/>
              <a:t>  </a:t>
            </a:r>
            <a:r>
              <a:rPr lang="en-US" dirty="0" err="1" smtClean="0"/>
              <a:t>Bwawe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Izuba</a:t>
            </a:r>
            <a:r>
              <a:rPr lang="en-US" dirty="0" smtClean="0"/>
              <a:t> </a:t>
            </a:r>
            <a:r>
              <a:rPr lang="en-US" dirty="0" err="1" smtClean="0"/>
              <a:t>Ntiriza</a:t>
            </a:r>
            <a:r>
              <a:rPr lang="en-US" dirty="0" smtClean="0"/>
              <a:t> </a:t>
            </a:r>
            <a:r>
              <a:rPr lang="en-US" dirty="0" err="1" smtClean="0"/>
              <a:t>Kwica</a:t>
            </a:r>
            <a:r>
              <a:rPr lang="en-US" dirty="0" smtClean="0"/>
              <a:t> Ku </a:t>
            </a:r>
            <a:r>
              <a:rPr lang="en-US" dirty="0" err="1" smtClean="0"/>
              <a:t>Manwa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Cyangwa</a:t>
            </a:r>
            <a:r>
              <a:rPr lang="en-US" dirty="0" smtClean="0"/>
              <a:t> </a:t>
            </a:r>
            <a:r>
              <a:rPr lang="en-US" dirty="0" err="1" smtClean="0"/>
              <a:t>Ukwezi</a:t>
            </a:r>
            <a:r>
              <a:rPr lang="en-US" dirty="0" smtClean="0"/>
              <a:t> n’ </a:t>
            </a:r>
            <a:r>
              <a:rPr lang="en-US" dirty="0" err="1" smtClean="0"/>
              <a:t>Ijoro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ZABURI 121</vt:lpstr>
      <vt:lpstr>1. Nduburir’ amaso Yanjye Ku Misozi, Gutabarwa kwanye Kuzava he? Gutabarwa Kwanjye Kuva ku Uwiteka,  Waremy’ Ijuru n’ Isi.   </vt:lpstr>
      <vt:lpstr>Ntazakundir’ Ibirenge Byawe Ko biteguza , Ukurinda  Ntahunikira. Dore Urinda Abisirayeli, Ntazahunikira kandi Ntasinzira       </vt:lpstr>
      <vt:lpstr>Uwiteka Ni We Murinzi wawe,  Ni W e Gicucu Cyawe Iburyo  Bwawe Izuba Ntiriza Kwica Ku Manwa  Cyangwa Ukwezi n’ Ijoro        </vt:lpstr>
      <vt:lpstr>2.             Uwiteka Azakurind’ Ikibi Cyose, azarind’ Ubugingo Bwawe. Uwiteka Azakurind’  Amajya  N’ Amaza  Guhera None N’ Iteka Ryose.          </vt:lpstr>
      <vt:lpstr>Ntazakundir’ Ibirenge Byawe Ko biteguza , Ukurinda  Ntahunikira. Dore Urinda Abisirayeli, Ntazahunikira kandi Ntasinzira       </vt:lpstr>
      <vt:lpstr>Uwiteka Ni We Murinzi wawe,  Ni W e Gicucu Cyawe Iburyo  Bwawe Izuba Ntiriza Kwica Ku Manwa  Cyangwa Ukwezi n’ Ijoro       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ZABURI 121</dc:title>
  <dc:creator>Windows User</dc:creator>
  <cp:lastModifiedBy>Windows User</cp:lastModifiedBy>
  <cp:revision>2</cp:revision>
  <dcterms:created xsi:type="dcterms:W3CDTF">2019-04-14T10:30:30Z</dcterms:created>
  <dcterms:modified xsi:type="dcterms:W3CDTF">2019-04-14T10:36:14Z</dcterms:modified>
</cp:coreProperties>
</file>