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8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B00F-CC42-4C91-8F28-194A20ECA6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82158-96BB-452F-93C3-1B377A60641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71600"/>
            <a:ext cx="9144000" cy="3886200"/>
          </a:xfrm>
        </p:spPr>
        <p:txBody>
          <a:bodyPr>
            <a:normAutofit/>
          </a:bodyPr>
          <a:lstStyle/>
          <a:p>
            <a:r>
              <a:rPr lang="es-CR" sz="8000" b="1" dirty="0" smtClean="0"/>
              <a:t> </a:t>
            </a:r>
            <a:r>
              <a:rPr lang="es-CR" sz="8000" b="1" dirty="0" err="1" smtClean="0"/>
              <a:t>Nizey</a:t>
            </a:r>
            <a:r>
              <a:rPr lang="es-CR" sz="8000" b="1" dirty="0" smtClean="0"/>
              <a:t>’ </a:t>
            </a:r>
            <a:r>
              <a:rPr lang="es-CR" sz="8000" b="1" dirty="0" err="1" smtClean="0"/>
              <a:t>Imana</a:t>
            </a:r>
            <a:r>
              <a:rPr lang="es-CR" sz="8000" b="1" dirty="0" smtClean="0"/>
              <a:t> (CONFIO DIOS) </a:t>
            </a:r>
            <a:endParaRPr lang="es-CR" sz="8000" b="1" dirty="0" smtClean="0"/>
          </a:p>
          <a:p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7063" y="222068"/>
            <a:ext cx="9144000" cy="3886200"/>
          </a:xfrm>
        </p:spPr>
        <p:txBody>
          <a:bodyPr>
            <a:normAutofit fontScale="25000" lnSpcReduction="20000"/>
          </a:bodyPr>
          <a:lstStyle/>
          <a:p>
            <a:r>
              <a:rPr lang="es-CR" sz="1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endParaRPr lang="en-US" sz="1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sz="11200" b="1" dirty="0">
                <a:latin typeface="Arial" panose="020B0604020202020204" pitchFamily="34" charset="0"/>
                <a:cs typeface="Arial" panose="020B0604020202020204" pitchFamily="34" charset="0"/>
              </a:rPr>
              <a:t> 1.   \\  </a:t>
            </a:r>
            <a:r>
              <a:rPr lang="es-CR" sz="11200" b="1" dirty="0" err="1">
                <a:latin typeface="Arial" panose="020B0604020202020204" pitchFamily="34" charset="0"/>
                <a:cs typeface="Arial" panose="020B0604020202020204" pitchFamily="34" charset="0"/>
              </a:rPr>
              <a:t>confio</a:t>
            </a:r>
            <a:r>
              <a:rPr lang="es-CR" sz="11200" b="1" dirty="0">
                <a:latin typeface="Arial" panose="020B0604020202020204" pitchFamily="34" charset="0"/>
                <a:cs typeface="Arial" panose="020B0604020202020204" pitchFamily="34" charset="0"/>
              </a:rPr>
              <a:t> en dios el es mi amigo fiel ,</a:t>
            </a:r>
            <a:endParaRPr lang="en-US" sz="1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sz="112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sz="11200" b="1" dirty="0">
                <a:latin typeface="Arial" panose="020B0604020202020204" pitchFamily="34" charset="0"/>
                <a:cs typeface="Arial" panose="020B0604020202020204" pitchFamily="34" charset="0"/>
              </a:rPr>
              <a:t>       mi </a:t>
            </a:r>
            <a:r>
              <a:rPr lang="es-CR" sz="11200" b="1" dirty="0" err="1">
                <a:latin typeface="Arial" panose="020B0604020202020204" pitchFamily="34" charset="0"/>
                <a:cs typeface="Arial" panose="020B0604020202020204" pitchFamily="34" charset="0"/>
              </a:rPr>
              <a:t>salvardor</a:t>
            </a:r>
            <a:r>
              <a:rPr lang="es-CR" sz="11200" b="1" dirty="0">
                <a:latin typeface="Arial" panose="020B0604020202020204" pitchFamily="34" charset="0"/>
                <a:cs typeface="Arial" panose="020B0604020202020204" pitchFamily="34" charset="0"/>
              </a:rPr>
              <a:t> siempre me </a:t>
            </a:r>
            <a:r>
              <a:rPr lang="es-CR" sz="11200" b="1" dirty="0" err="1">
                <a:latin typeface="Arial" panose="020B0604020202020204" pitchFamily="34" charset="0"/>
                <a:cs typeface="Arial" panose="020B0604020202020204" pitchFamily="34" charset="0"/>
              </a:rPr>
              <a:t>hara</a:t>
            </a:r>
            <a:r>
              <a:rPr lang="es-CR" sz="11200" b="1" dirty="0">
                <a:latin typeface="Arial" panose="020B0604020202020204" pitchFamily="34" charset="0"/>
                <a:cs typeface="Arial" panose="020B0604020202020204" pitchFamily="34" charset="0"/>
              </a:rPr>
              <a:t> vencer </a:t>
            </a:r>
            <a:endParaRPr lang="en-US" sz="1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sz="112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sz="1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no </a:t>
            </a:r>
            <a:r>
              <a:rPr lang="es-CR" sz="11200" b="1" dirty="0" err="1">
                <a:latin typeface="Arial" panose="020B0604020202020204" pitchFamily="34" charset="0"/>
                <a:cs typeface="Arial" panose="020B0604020202020204" pitchFamily="34" charset="0"/>
              </a:rPr>
              <a:t>temere</a:t>
            </a:r>
            <a:r>
              <a:rPr lang="es-CR" sz="11200" b="1" dirty="0">
                <a:latin typeface="Arial" panose="020B0604020202020204" pitchFamily="34" charset="0"/>
                <a:cs typeface="Arial" panose="020B0604020202020204" pitchFamily="34" charset="0"/>
              </a:rPr>
              <a:t> el es mi ayudador </a:t>
            </a:r>
            <a:endParaRPr lang="en-US" sz="1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sz="112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sz="112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s-CR" sz="11200" b="1" dirty="0" err="1">
                <a:latin typeface="Arial" panose="020B0604020202020204" pitchFamily="34" charset="0"/>
                <a:cs typeface="Arial" panose="020B0604020202020204" pitchFamily="34" charset="0"/>
              </a:rPr>
              <a:t>confio</a:t>
            </a:r>
            <a:r>
              <a:rPr lang="es-CR" sz="11200" b="1" dirty="0">
                <a:latin typeface="Arial" panose="020B0604020202020204" pitchFamily="34" charset="0"/>
                <a:cs typeface="Arial" panose="020B0604020202020204" pitchFamily="34" charset="0"/>
              </a:rPr>
              <a:t> en dios y todo </a:t>
            </a:r>
            <a:r>
              <a:rPr lang="es-CR" sz="11200" b="1" dirty="0" err="1">
                <a:latin typeface="Arial" panose="020B0604020202020204" pitchFamily="34" charset="0"/>
                <a:cs typeface="Arial" panose="020B0604020202020204" pitchFamily="34" charset="0"/>
              </a:rPr>
              <a:t>saldra</a:t>
            </a:r>
            <a:r>
              <a:rPr lang="es-CR" sz="11200" b="1" dirty="0">
                <a:latin typeface="Arial" panose="020B0604020202020204" pitchFamily="34" charset="0"/>
                <a:cs typeface="Arial" panose="020B0604020202020204" pitchFamily="34" charset="0"/>
              </a:rPr>
              <a:t> bien .</a:t>
            </a:r>
            <a:endParaRPr lang="en-US" sz="1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sz="112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sz="112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s-CR" sz="11200" b="1" dirty="0" err="1">
                <a:latin typeface="Arial" panose="020B0604020202020204" pitchFamily="34" charset="0"/>
                <a:cs typeface="Arial" panose="020B0604020202020204" pitchFamily="34" charset="0"/>
              </a:rPr>
              <a:t>confio</a:t>
            </a:r>
            <a:r>
              <a:rPr lang="es-CR" sz="11200" b="1" dirty="0">
                <a:latin typeface="Arial" panose="020B0604020202020204" pitchFamily="34" charset="0"/>
                <a:cs typeface="Arial" panose="020B0604020202020204" pitchFamily="34" charset="0"/>
              </a:rPr>
              <a:t> en dios la fuente del  poder,</a:t>
            </a:r>
            <a:endParaRPr lang="en-US" sz="1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sz="112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sz="112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s-CR" sz="11200" b="1" dirty="0" err="1">
                <a:latin typeface="Arial" panose="020B0604020202020204" pitchFamily="34" charset="0"/>
                <a:cs typeface="Arial" panose="020B0604020202020204" pitchFamily="34" charset="0"/>
              </a:rPr>
              <a:t>confio</a:t>
            </a:r>
            <a:r>
              <a:rPr lang="es-CR" sz="11200" b="1" dirty="0">
                <a:latin typeface="Arial" panose="020B0604020202020204" pitchFamily="34" charset="0"/>
                <a:cs typeface="Arial" panose="020B0604020202020204" pitchFamily="34" charset="0"/>
              </a:rPr>
              <a:t> en dios </a:t>
            </a:r>
            <a:endParaRPr lang="en-US" sz="1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sz="112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sz="11200" b="1" dirty="0">
                <a:latin typeface="Arial" panose="020B0604020202020204" pitchFamily="34" charset="0"/>
                <a:cs typeface="Arial" panose="020B0604020202020204" pitchFamily="34" charset="0"/>
              </a:rPr>
              <a:t>           //  y el me </a:t>
            </a:r>
            <a:r>
              <a:rPr lang="es-CR" sz="11200" b="1" dirty="0" err="1">
                <a:latin typeface="Arial" panose="020B0604020202020204" pitchFamily="34" charset="0"/>
                <a:cs typeface="Arial" panose="020B0604020202020204" pitchFamily="34" charset="0"/>
              </a:rPr>
              <a:t>hara</a:t>
            </a:r>
            <a:r>
              <a:rPr lang="es-CR" sz="11200" b="1" dirty="0">
                <a:latin typeface="Arial" panose="020B0604020202020204" pitchFamily="34" charset="0"/>
                <a:cs typeface="Arial" panose="020B0604020202020204" pitchFamily="34" charset="0"/>
              </a:rPr>
              <a:t> vencer   \\(2x)      //2x</a:t>
            </a:r>
            <a:endParaRPr lang="en-US" sz="1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sz="80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sz="80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sz="80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CR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2743" y="731520"/>
            <a:ext cx="9144000" cy="3886200"/>
          </a:xfrm>
        </p:spPr>
        <p:txBody>
          <a:bodyPr>
            <a:normAutofit fontScale="25000" lnSpcReduction="20000"/>
          </a:bodyPr>
          <a:lstStyle/>
          <a:p>
            <a:r>
              <a:rPr lang="es-CR" sz="8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sz="1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1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2.  \\ </a:t>
            </a:r>
            <a:r>
              <a:rPr lang="es-CR" sz="1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Nizeyimana</a:t>
            </a:r>
            <a:r>
              <a:rPr lang="es-CR" sz="1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1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Incuti</a:t>
            </a:r>
            <a:r>
              <a:rPr lang="es-CR" sz="1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yo </a:t>
            </a:r>
            <a:r>
              <a:rPr lang="es-CR" sz="1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kwizerwa</a:t>
            </a:r>
            <a:r>
              <a:rPr lang="es-CR" sz="1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sz="1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sz="1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CR" sz="1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Umukiza</a:t>
            </a:r>
            <a:r>
              <a:rPr lang="es-CR" sz="1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1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wanjye</a:t>
            </a:r>
            <a:r>
              <a:rPr lang="es-CR" sz="1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ahora </a:t>
            </a:r>
            <a:r>
              <a:rPr lang="es-CR" sz="1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ampa</a:t>
            </a:r>
            <a:r>
              <a:rPr lang="es-CR" sz="1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1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kunesha</a:t>
            </a:r>
            <a:endParaRPr lang="en-US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sz="1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sz="1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s-CR" sz="1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</a:t>
            </a:r>
            <a:r>
              <a:rPr lang="en-GB" altLang="es-CR" sz="1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CR" sz="1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inya</a:t>
            </a:r>
            <a:r>
              <a:rPr lang="es-CR" sz="1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1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niwe</a:t>
            </a:r>
            <a:r>
              <a:rPr lang="es-CR" sz="1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1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umfasha</a:t>
            </a:r>
            <a:r>
              <a:rPr lang="es-CR" sz="1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1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kunesha</a:t>
            </a:r>
            <a:endParaRPr lang="en-US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sz="1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sz="1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s-CR" sz="1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Nizeyimana</a:t>
            </a:r>
            <a:r>
              <a:rPr lang="es-CR" sz="1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1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bizagenda</a:t>
            </a:r>
            <a:r>
              <a:rPr lang="es-CR" sz="1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1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neza</a:t>
            </a:r>
            <a:r>
              <a:rPr lang="es-CR" sz="1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sz="1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sz="1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s-CR" sz="1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Nizeyimana</a:t>
            </a:r>
            <a:r>
              <a:rPr lang="es-CR" sz="1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1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isoko</a:t>
            </a:r>
            <a:r>
              <a:rPr lang="es-CR" sz="1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y’ </a:t>
            </a:r>
            <a:r>
              <a:rPr lang="es-CR" sz="1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imbaraga</a:t>
            </a:r>
            <a:r>
              <a:rPr lang="es-CR" sz="1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sz="1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sz="1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s-CR" sz="1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Nizeyimana</a:t>
            </a:r>
            <a:r>
              <a:rPr lang="es-CR" sz="1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1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niyima</a:t>
            </a:r>
            <a:r>
              <a:rPr lang="es-CR" sz="1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1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kunesha</a:t>
            </a:r>
            <a:endParaRPr lang="en-US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sz="1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r>
              <a:rPr lang="en-US" sz="1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//  </a:t>
            </a:r>
            <a:r>
              <a:rPr lang="en-US" sz="1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Niyimpa</a:t>
            </a:r>
            <a:r>
              <a:rPr lang="en-US" sz="1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kunesha</a:t>
            </a:r>
            <a:r>
              <a:rPr lang="en-US" sz="1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\\ (2x)       //2</a:t>
            </a:r>
            <a:r>
              <a:rPr lang="en-US" sz="11200" b="1" dirty="0" smtClean="0"/>
              <a:t>x</a:t>
            </a:r>
            <a:endParaRPr lang="en-US" sz="11200" dirty="0" smtClean="0"/>
          </a:p>
          <a:p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sz="80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sz="80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sz="80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CR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</Words>
  <Application>WPS Presentation</Application>
  <PresentationFormat>Custom</PresentationFormat>
  <Paragraphs>39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joel</cp:lastModifiedBy>
  <cp:revision>7</cp:revision>
  <dcterms:created xsi:type="dcterms:W3CDTF">2018-01-14T12:14:00Z</dcterms:created>
  <dcterms:modified xsi:type="dcterms:W3CDTF">2019-10-04T17:11:03Z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