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0" r:id="rId13"/>
    <p:sldId id="272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11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4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96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84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7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8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66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8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7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/>
          </a:bodyPr>
          <a:lstStyle/>
          <a:p>
            <a:r>
              <a:rPr lang="es-CR" sz="8000" b="1" dirty="0" smtClean="0"/>
              <a:t>GRACIAS JESUS</a:t>
            </a:r>
            <a:endParaRPr lang="es-CR" sz="8000" b="1" dirty="0" smtClean="0"/>
          </a:p>
          <a:p>
            <a:r>
              <a:rPr lang="es-CR" sz="8000" b="1" dirty="0" smtClean="0"/>
              <a:t> </a:t>
            </a:r>
            <a:r>
              <a:rPr lang="es-CR" sz="8000" b="1" dirty="0" smtClean="0"/>
              <a:t>(</a:t>
            </a:r>
            <a:r>
              <a:rPr lang="es-CR" sz="8000" b="1" dirty="0" smtClean="0"/>
              <a:t>URAKOZE</a:t>
            </a:r>
            <a:r>
              <a:rPr lang="es-CR" sz="8000" b="1" dirty="0" smtClean="0"/>
              <a:t>) </a:t>
            </a:r>
            <a:endParaRPr lang="es-CR" sz="8000" b="1" dirty="0" smtClean="0"/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2453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546683"/>
            <a:ext cx="11261558" cy="56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latin typeface="Bahnschrift SemiBold SemiConden" pitchFamily="34" charset="0"/>
              </a:rPr>
              <a:t>Ndifuza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vuba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dirty="0" err="1" smtClean="0">
                <a:latin typeface="Bahnschrift SemiBold SemiConden" pitchFamily="34" charset="0"/>
              </a:rPr>
              <a:t>Ko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Nasa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Nk</a:t>
            </a:r>
            <a:r>
              <a:rPr lang="en-US" sz="7200" dirty="0" smtClean="0">
                <a:latin typeface="Bahnschrift SemiBold SemiConden" pitchFamily="34" charset="0"/>
              </a:rPr>
              <a:t>’ </a:t>
            </a:r>
            <a:r>
              <a:rPr lang="en-US" sz="7200" dirty="0" err="1" smtClean="0">
                <a:latin typeface="Bahnschrift SemiBold SemiConden" pitchFamily="34" charset="0"/>
              </a:rPr>
              <a:t>Imana</a:t>
            </a:r>
            <a:r>
              <a:rPr lang="en-US" sz="7200" dirty="0" smtClean="0">
                <a:latin typeface="Bahnschrift SemiBold SemiConden" pitchFamily="34" charset="0"/>
              </a:rPr>
              <a:t/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dirty="0" err="1" smtClean="0">
                <a:latin typeface="Bahnschrift SemiBold SemiConden" pitchFamily="34" charset="0"/>
              </a:rPr>
              <a:t>Ndashaka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kugera</a:t>
            </a:r>
            <a:r>
              <a:rPr lang="en-US" sz="7200" dirty="0" smtClean="0">
                <a:latin typeface="Bahnschrift SemiBold SemiConden" pitchFamily="34" charset="0"/>
              </a:rPr>
              <a:t> mw’ </a:t>
            </a:r>
            <a:r>
              <a:rPr lang="en-US" sz="7200" dirty="0" err="1" smtClean="0">
                <a:latin typeface="Bahnschrift SemiBold SemiConden" pitchFamily="34" charset="0"/>
              </a:rPr>
              <a:t>iteka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 smtClean="0">
                <a:latin typeface="Bahnschrift SemiBold SemiConden" pitchFamily="34" charset="0"/>
              </a:rPr>
              <a:t>Ndumva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Muri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Njye</a:t>
            </a:r>
            <a:r>
              <a:rPr lang="en-US" sz="7200" dirty="0" smtClean="0">
                <a:latin typeface="Bahnschrift SemiBold SemiConden" pitchFamily="34" charset="0"/>
              </a:rPr>
              <a:t/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dirty="0" err="1" smtClean="0">
                <a:latin typeface="Bahnschrift SemiBold SemiConden" pitchFamily="34" charset="0"/>
              </a:rPr>
              <a:t>Ubugingo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Bwanjye</a:t>
            </a:r>
            <a:r>
              <a:rPr lang="en-US" sz="7200" dirty="0" smtClean="0">
                <a:latin typeface="Bahnschrift SemiBold SemiConden" pitchFamily="34" charset="0"/>
              </a:rPr>
              <a:t/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dirty="0" err="1" smtClean="0">
                <a:latin typeface="Bahnschrift SemiBold SemiConden" pitchFamily="34" charset="0"/>
              </a:rPr>
              <a:t>Butakamba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Busaba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Guhindurwa</a:t>
            </a:r>
            <a:endParaRPr lang="en-US" sz="7200" dirty="0" smtClean="0"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 smtClean="0">
                <a:latin typeface="Bahnschrift SemiBold SemiConden" pitchFamily="34" charset="0"/>
              </a:rPr>
              <a:t>Mbega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Yesu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Mwiza</a:t>
            </a:r>
            <a:r>
              <a:rPr lang="en-US" sz="7200" dirty="0" smtClean="0">
                <a:latin typeface="Bahnschrift SemiBold SemiConden" pitchFamily="34" charset="0"/>
              </a:rPr>
              <a:t> !</a:t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dirty="0" err="1" smtClean="0">
                <a:latin typeface="Bahnschrift SemiBold SemiConden" pitchFamily="34" charset="0"/>
              </a:rPr>
              <a:t>Waje</a:t>
            </a:r>
            <a:r>
              <a:rPr lang="en-US" sz="7200" dirty="0" smtClean="0">
                <a:latin typeface="Bahnschrift SemiBold SemiConden" pitchFamily="34" charset="0"/>
              </a:rPr>
              <a:t> </a:t>
            </a:r>
            <a:r>
              <a:rPr lang="en-US" sz="7200" dirty="0" err="1" smtClean="0">
                <a:latin typeface="Bahnschrift SemiBold SemiConden" pitchFamily="34" charset="0"/>
              </a:rPr>
              <a:t>Kuducungura</a:t>
            </a:r>
            <a:r>
              <a:rPr lang="en-US" sz="7200" dirty="0" smtClean="0">
                <a:latin typeface="Bahnschrift SemiBold SemiConden" pitchFamily="34" charset="0"/>
              </a:rPr>
              <a:t>!</a:t>
            </a:r>
            <a:br>
              <a:rPr lang="en-US" sz="7200" dirty="0" smtClean="0">
                <a:latin typeface="Bahnschrift SemiBold SemiConden" pitchFamily="34" charset="0"/>
              </a:rPr>
            </a:br>
            <a:r>
              <a:rPr lang="en-US" sz="7200" b="1" dirty="0" smtClean="0"/>
              <a:t> </a:t>
            </a:r>
            <a:r>
              <a:rPr lang="en-US" sz="7200" b="1" dirty="0" err="1" smtClean="0"/>
              <a:t>Mbeg</a:t>
            </a:r>
            <a:r>
              <a:rPr lang="en-US" sz="7200" b="1" dirty="0" smtClean="0"/>
              <a:t>’ </a:t>
            </a:r>
            <a:r>
              <a:rPr lang="en-US" sz="7200" b="1" dirty="0" err="1" smtClean="0"/>
              <a:t>Ubuzima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Bw</a:t>
            </a:r>
            <a:r>
              <a:rPr lang="en-US" sz="7200" b="1" dirty="0" smtClean="0"/>
              <a:t>’  </a:t>
            </a:r>
            <a:r>
              <a:rPr lang="en-US" sz="7200" b="1" dirty="0" err="1" smtClean="0"/>
              <a:t>iteka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Azaduha</a:t>
            </a:r>
            <a:r>
              <a:rPr lang="en-US" sz="7200" b="1" dirty="0" smtClean="0"/>
              <a:t>!</a:t>
            </a:r>
            <a:endParaRPr lang="en-US" sz="7200" b="1" dirty="0" smtClean="0"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/>
              <a:t>Yadutekerejeho</a:t>
            </a:r>
            <a:r>
              <a:rPr lang="en-US" sz="7200" b="1" dirty="0" smtClean="0"/>
              <a:t> ,</a:t>
            </a:r>
            <a:r>
              <a:rPr lang="en-US" sz="7200" b="1" dirty="0" err="1" smtClean="0"/>
              <a:t>Atugir</a:t>
            </a:r>
            <a:r>
              <a:rPr lang="en-US" sz="7200" b="1" dirty="0" smtClean="0"/>
              <a:t>’ </a:t>
            </a:r>
            <a:r>
              <a:rPr lang="en-US" sz="7200" b="1" dirty="0" err="1" smtClean="0"/>
              <a:t>Abamugize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err="1" smtClean="0"/>
              <a:t>Kand</a:t>
            </a:r>
            <a:r>
              <a:rPr lang="en-US" sz="7200" b="1" dirty="0" smtClean="0"/>
              <a:t>’ </a:t>
            </a:r>
            <a:r>
              <a:rPr lang="en-US" sz="7200" b="1" dirty="0" err="1" smtClean="0"/>
              <a:t>Iteka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Tuzahora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Tur</a:t>
            </a:r>
            <a:r>
              <a:rPr lang="en-US" sz="7200" b="1" dirty="0" smtClean="0"/>
              <a:t>’ </a:t>
            </a:r>
            <a:r>
              <a:rPr lang="en-US" sz="7200" b="1" dirty="0" err="1" smtClean="0"/>
              <a:t>Abana</a:t>
            </a:r>
            <a:r>
              <a:rPr lang="en-US" sz="7200" b="1" dirty="0" smtClean="0"/>
              <a:t> Be</a:t>
            </a:r>
            <a:endParaRPr lang="en-US" sz="7200" b="1" dirty="0" smtClean="0"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URAKOZE YESU ,</a:t>
            </a:r>
            <a:br>
              <a:rPr lang="en-US" sz="6600" b="1" dirty="0" smtClean="0"/>
            </a:br>
            <a:r>
              <a:rPr lang="en-US" sz="6600" b="1" dirty="0" smtClean="0"/>
              <a:t>URAKOZE </a:t>
            </a:r>
            <a:r>
              <a:rPr lang="en-US" sz="6600" b="1" dirty="0" smtClean="0"/>
              <a:t>MWAMI</a:t>
            </a:r>
            <a:br>
              <a:rPr lang="en-US" sz="6600" b="1" dirty="0" smtClean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>KUKO WADUTORANYIJE  NGO TWIMANE NAWE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URAKOZE YESU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URAKOZE MANA YANJYE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1" y="1363746"/>
            <a:ext cx="10515600" cy="397827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KUKO </a:t>
            </a:r>
            <a:r>
              <a:rPr lang="en-US" sz="6000" b="1" dirty="0" smtClean="0"/>
              <a:t>WATWIHISHURIYE </a:t>
            </a:r>
            <a:br>
              <a:rPr lang="en-US" sz="6000" b="1" dirty="0" smtClean="0"/>
            </a:b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smtClean="0"/>
              <a:t>MUNZIRA </a:t>
            </a:r>
            <a:r>
              <a:rPr lang="en-US" sz="6000" b="1" dirty="0" smtClean="0"/>
              <a:t>Y’AGAKIZA X2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" y="538162"/>
            <a:ext cx="1109311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538162"/>
            <a:ext cx="11008894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756439"/>
            <a:ext cx="11008894" cy="53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2" y="756439"/>
            <a:ext cx="10518470" cy="53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2" y="758557"/>
            <a:ext cx="10518470" cy="53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2" y="1018517"/>
            <a:ext cx="10518470" cy="48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421105"/>
            <a:ext cx="11261558" cy="59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324853"/>
            <a:ext cx="11261558" cy="6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Custom</PresentationFormat>
  <Paragraphs>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Ndifuza vuba  Ko Nasa Nk’ Imana Ndashaka kugera mw’ iteka </vt:lpstr>
      <vt:lpstr>Ndumva Muri Njye Ubugingo Bwanjye Butakamba Busaba Guhindurwa</vt:lpstr>
      <vt:lpstr>Mbega Yesu Mwiza ! Waje Kuducungura!  Mbeg’ Ubuzima Bw’  iteka Azaduha!</vt:lpstr>
      <vt:lpstr>Yadutekerejeho ,Atugir’ Abamugize Kand’ Iteka Tuzahora Tur’ Abana Be</vt:lpstr>
      <vt:lpstr>URAKOZE YESU , URAKOZE MWAMI  KUKO WADUTORANYIJE  NGO TWIMANE NAWE</vt:lpstr>
      <vt:lpstr>URAKOZE YESU   URAKOZE MANA YANJYE</vt:lpstr>
      <vt:lpstr>KUKO WATWIHISHURIYE    MUNZIRA Y’AGAKIZA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Windows User</cp:lastModifiedBy>
  <cp:revision>7</cp:revision>
  <dcterms:created xsi:type="dcterms:W3CDTF">2018-01-14T12:14:35Z</dcterms:created>
  <dcterms:modified xsi:type="dcterms:W3CDTF">2019-07-21T12:38:35Z</dcterms:modified>
</cp:coreProperties>
</file>