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4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6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6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B00F-CC42-4C91-8F28-194A20ECA630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2158-96BB-452F-93C3-1B377A60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>
            <a:normAutofit/>
          </a:bodyPr>
          <a:lstStyle/>
          <a:p>
            <a:r>
              <a:rPr lang="es-CR" sz="8000" b="1" dirty="0" smtClean="0"/>
              <a:t> </a:t>
            </a:r>
            <a:r>
              <a:rPr lang="es-CR" sz="8000" b="1" dirty="0" smtClean="0"/>
              <a:t>IJWI RY’IMANA</a:t>
            </a:r>
          </a:p>
          <a:p>
            <a:r>
              <a:rPr lang="es-CR" sz="8000" b="1" dirty="0" smtClean="0"/>
              <a:t> (LA VOZ DIVINA) </a:t>
            </a:r>
            <a:endParaRPr lang="es-CR" sz="8000" b="1" dirty="0" smtClean="0"/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53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3734" y="943285"/>
            <a:ext cx="6744052" cy="4993875"/>
          </a:xfrm>
        </p:spPr>
        <p:txBody>
          <a:bodyPr>
            <a:noAutofit/>
          </a:bodyPr>
          <a:lstStyle/>
          <a:p>
            <a:r>
              <a:rPr lang="es-CR" b="1" dirty="0"/>
              <a:t>LA VOZ DIVINA</a:t>
            </a:r>
            <a:endParaRPr lang="en-US" b="1" dirty="0"/>
          </a:p>
          <a:p>
            <a:r>
              <a:rPr lang="es-CR" b="1" dirty="0"/>
              <a:t>Con temor y temblor,</a:t>
            </a:r>
            <a:endParaRPr lang="en-US" dirty="0"/>
          </a:p>
          <a:p>
            <a:r>
              <a:rPr lang="es-CR" b="1" dirty="0"/>
              <a:t>Y con reverencia,</a:t>
            </a:r>
            <a:endParaRPr lang="en-US" dirty="0"/>
          </a:p>
          <a:p>
            <a:r>
              <a:rPr lang="es-CR" b="1" dirty="0"/>
              <a:t>Ante tu presencia</a:t>
            </a:r>
            <a:endParaRPr lang="en-US" dirty="0"/>
          </a:p>
          <a:p>
            <a:r>
              <a:rPr lang="es-CR" b="1" dirty="0"/>
              <a:t>Venimos señor,</a:t>
            </a:r>
            <a:endParaRPr lang="en-US" dirty="0"/>
          </a:p>
          <a:p>
            <a:r>
              <a:rPr lang="es-CR" b="1" dirty="0"/>
              <a:t>Para escuchar tu voz</a:t>
            </a:r>
            <a:endParaRPr lang="en-US" dirty="0"/>
          </a:p>
          <a:p>
            <a:r>
              <a:rPr lang="es-CR" b="1" dirty="0"/>
              <a:t>En tu ángel mensajero,</a:t>
            </a:r>
            <a:endParaRPr lang="en-US" dirty="0"/>
          </a:p>
          <a:p>
            <a:r>
              <a:rPr lang="es-CR" b="1" dirty="0"/>
              <a:t>Que viene del cielo</a:t>
            </a:r>
            <a:endParaRPr lang="en-US" dirty="0"/>
          </a:p>
          <a:p>
            <a:r>
              <a:rPr lang="es-CR" b="1" dirty="0"/>
              <a:t>Del trono de dios,</a:t>
            </a:r>
            <a:endParaRPr lang="en-US" dirty="0"/>
          </a:p>
          <a:p>
            <a:r>
              <a:rPr lang="es-CR" b="1" dirty="0"/>
              <a:t>Que viene del cielo</a:t>
            </a:r>
            <a:endParaRPr lang="en-US" dirty="0"/>
          </a:p>
          <a:p>
            <a:r>
              <a:rPr lang="es-CR" b="1" dirty="0"/>
              <a:t>Esa hermosa voz.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 fontScale="25000" lnSpcReduction="20000"/>
          </a:bodyPr>
          <a:lstStyle/>
          <a:p>
            <a:r>
              <a:rPr lang="es-CR" sz="14400" b="1" i="1" u="heavy" dirty="0"/>
              <a:t>Coro:</a:t>
            </a:r>
            <a:endParaRPr lang="en-US" sz="14400" b="1" i="1" dirty="0"/>
          </a:p>
          <a:p>
            <a:r>
              <a:rPr lang="es-CR" sz="14400" b="1" i="1" dirty="0"/>
              <a:t>Es una voz divina ,</a:t>
            </a:r>
            <a:endParaRPr lang="en-US" sz="14400" b="1" i="1" dirty="0"/>
          </a:p>
          <a:p>
            <a:r>
              <a:rPr lang="es-CR" sz="14400" b="1" i="1" dirty="0"/>
              <a:t>La voz que nos da vida</a:t>
            </a:r>
            <a:endParaRPr lang="en-US" sz="14400" b="1" i="1" dirty="0"/>
          </a:p>
          <a:p>
            <a:r>
              <a:rPr lang="es-CR" sz="14400" b="1" i="1" dirty="0"/>
              <a:t>Por eso en este tiempo,</a:t>
            </a:r>
            <a:endParaRPr lang="en-US" sz="14400" b="1" i="1" dirty="0"/>
          </a:p>
          <a:p>
            <a:r>
              <a:rPr lang="es-CR" sz="14400" b="1" i="1" dirty="0"/>
              <a:t>Para ser transformados </a:t>
            </a:r>
            <a:endParaRPr lang="en-US" sz="14400" b="1" i="1" dirty="0"/>
          </a:p>
          <a:p>
            <a:r>
              <a:rPr lang="es-CR" sz="14400" b="1" i="1" dirty="0"/>
              <a:t>Aquí estamos señor. </a:t>
            </a:r>
            <a:endParaRPr lang="en-US" sz="14400" b="1" i="1" dirty="0"/>
          </a:p>
          <a:p>
            <a:r>
              <a:rPr lang="es-CR" sz="14400" b="1" i="1" dirty="0"/>
              <a:t>Es una voz divina,</a:t>
            </a:r>
            <a:endParaRPr lang="en-US" sz="14400" b="1" i="1" dirty="0"/>
          </a:p>
          <a:p>
            <a:r>
              <a:rPr lang="es-CR" sz="14400" b="1" i="1" dirty="0"/>
              <a:t>La voz que nos da vida</a:t>
            </a:r>
            <a:endParaRPr lang="en-US" sz="14400" b="1" i="1" dirty="0"/>
          </a:p>
          <a:p>
            <a:r>
              <a:rPr lang="es-CR" sz="14400" b="1" i="1" dirty="0"/>
              <a:t>//Por eso en el Milenio</a:t>
            </a:r>
            <a:endParaRPr lang="en-US" sz="14400" b="1" i="1" dirty="0"/>
          </a:p>
          <a:p>
            <a:r>
              <a:rPr lang="es-CR" sz="14400" b="1" i="1" dirty="0"/>
              <a:t>La estaremos oyendo</a:t>
            </a:r>
            <a:endParaRPr lang="en-US" sz="14400" b="1" i="1" dirty="0"/>
          </a:p>
          <a:p>
            <a:r>
              <a:rPr lang="es-CR" sz="14400" b="1" i="1" dirty="0"/>
              <a:t>Y por la eternidad</a:t>
            </a:r>
            <a:r>
              <a:rPr lang="es-CR" sz="14400" b="1" i="1" dirty="0" smtClean="0"/>
              <a:t>.//</a:t>
            </a:r>
            <a:endParaRPr lang="en-US" sz="1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189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 fontScale="25000" lnSpcReduction="20000"/>
          </a:bodyPr>
          <a:lstStyle/>
          <a:p>
            <a:r>
              <a:rPr lang="es-CR" sz="16000" dirty="0"/>
              <a:t>1.Tw’ubashye </a:t>
            </a:r>
            <a:r>
              <a:rPr lang="es-CR" sz="16000" dirty="0" err="1"/>
              <a:t>duciye</a:t>
            </a:r>
            <a:r>
              <a:rPr lang="es-CR" sz="16000" dirty="0"/>
              <a:t> </a:t>
            </a:r>
            <a:r>
              <a:rPr lang="es-CR" sz="16000" dirty="0" err="1"/>
              <a:t>bugufi</a:t>
            </a:r>
            <a:endParaRPr lang="en-US" sz="16000" dirty="0"/>
          </a:p>
          <a:p>
            <a:r>
              <a:rPr lang="es-CR" sz="16000" dirty="0" err="1"/>
              <a:t>ndetse</a:t>
            </a:r>
            <a:r>
              <a:rPr lang="es-CR" sz="16000" dirty="0"/>
              <a:t> </a:t>
            </a:r>
            <a:r>
              <a:rPr lang="es-CR" sz="16000" dirty="0" err="1"/>
              <a:t>duhinda</a:t>
            </a:r>
            <a:r>
              <a:rPr lang="es-CR" sz="16000" dirty="0"/>
              <a:t> </a:t>
            </a:r>
            <a:r>
              <a:rPr lang="es-CR" sz="16000" dirty="0" err="1"/>
              <a:t>umushyitsi</a:t>
            </a:r>
            <a:endParaRPr lang="en-US" sz="16000" dirty="0"/>
          </a:p>
          <a:p>
            <a:r>
              <a:rPr lang="es-CR" sz="16000" dirty="0"/>
              <a:t> </a:t>
            </a:r>
            <a:r>
              <a:rPr lang="es-CR" sz="16000" dirty="0" err="1"/>
              <a:t>T</a:t>
            </a:r>
            <a:r>
              <a:rPr lang="es-CR" sz="16000" dirty="0" err="1" smtClean="0"/>
              <a:t>uje</a:t>
            </a:r>
            <a:r>
              <a:rPr lang="es-CR" sz="16000" dirty="0" smtClean="0"/>
              <a:t> </a:t>
            </a:r>
            <a:r>
              <a:rPr lang="es-CR" sz="16000" dirty="0" err="1"/>
              <a:t>imbere</a:t>
            </a:r>
            <a:r>
              <a:rPr lang="es-CR" sz="16000" dirty="0"/>
              <a:t> </a:t>
            </a:r>
            <a:r>
              <a:rPr lang="es-CR" sz="16000" dirty="0" err="1"/>
              <a:t>yawe</a:t>
            </a:r>
            <a:endParaRPr lang="en-US" sz="16000" dirty="0"/>
          </a:p>
          <a:p>
            <a:r>
              <a:rPr lang="es-CR" sz="16000" dirty="0" err="1"/>
              <a:t>Aho</a:t>
            </a:r>
            <a:r>
              <a:rPr lang="es-CR" sz="16000" dirty="0"/>
              <a:t> </a:t>
            </a:r>
            <a:r>
              <a:rPr lang="es-CR" sz="16000" dirty="0" err="1"/>
              <a:t>uri</a:t>
            </a:r>
            <a:r>
              <a:rPr lang="es-CR" sz="16000" dirty="0"/>
              <a:t> </a:t>
            </a:r>
            <a:r>
              <a:rPr lang="es-CR" sz="16000" dirty="0" err="1"/>
              <a:t>Mwami</a:t>
            </a:r>
            <a:r>
              <a:rPr lang="es-CR" sz="16000" dirty="0"/>
              <a:t> </a:t>
            </a:r>
            <a:endParaRPr lang="en-US" sz="16000" dirty="0"/>
          </a:p>
          <a:p>
            <a:r>
              <a:rPr lang="es-CR" sz="16000" dirty="0" err="1"/>
              <a:t>kubwo</a:t>
            </a:r>
            <a:r>
              <a:rPr lang="es-CR" sz="16000" dirty="0"/>
              <a:t> </a:t>
            </a:r>
            <a:r>
              <a:rPr lang="es-CR" sz="16000" dirty="0" err="1"/>
              <a:t>kumva</a:t>
            </a:r>
            <a:r>
              <a:rPr lang="es-CR" sz="16000" dirty="0"/>
              <a:t> </a:t>
            </a:r>
            <a:r>
              <a:rPr lang="es-CR" sz="16000" dirty="0" err="1"/>
              <a:t>ijwi</a:t>
            </a:r>
            <a:r>
              <a:rPr lang="es-CR" sz="16000" dirty="0"/>
              <a:t> </a:t>
            </a:r>
            <a:r>
              <a:rPr lang="es-CR" sz="16000" dirty="0" err="1"/>
              <a:t>ryawe</a:t>
            </a:r>
            <a:endParaRPr lang="en-US" sz="16000" dirty="0"/>
          </a:p>
          <a:p>
            <a:r>
              <a:rPr lang="es-CR" sz="16000" dirty="0" err="1"/>
              <a:t>Ijwi</a:t>
            </a:r>
            <a:r>
              <a:rPr lang="es-CR" sz="16000" dirty="0"/>
              <a:t> </a:t>
            </a:r>
            <a:r>
              <a:rPr lang="es-CR" sz="16000" dirty="0" err="1"/>
              <a:t>rya</a:t>
            </a:r>
            <a:r>
              <a:rPr lang="es-CR" sz="16000" dirty="0"/>
              <a:t> </a:t>
            </a:r>
            <a:r>
              <a:rPr lang="es-CR" sz="16000" dirty="0" err="1"/>
              <a:t>Malayika</a:t>
            </a:r>
            <a:r>
              <a:rPr lang="es-CR" sz="16000" dirty="0"/>
              <a:t> </a:t>
            </a:r>
            <a:r>
              <a:rPr lang="es-CR" sz="16000" dirty="0" err="1"/>
              <a:t>wawe</a:t>
            </a:r>
            <a:endParaRPr lang="en-US" sz="16000" dirty="0"/>
          </a:p>
          <a:p>
            <a:r>
              <a:rPr lang="es-CR" sz="16000" dirty="0" err="1"/>
              <a:t>uvuye</a:t>
            </a:r>
            <a:r>
              <a:rPr lang="es-CR" sz="16000" dirty="0"/>
              <a:t> mu </a:t>
            </a:r>
            <a:r>
              <a:rPr lang="es-CR" sz="16000" dirty="0" err="1"/>
              <a:t>ijuru</a:t>
            </a:r>
            <a:endParaRPr lang="en-US" sz="16000" dirty="0"/>
          </a:p>
          <a:p>
            <a:r>
              <a:rPr lang="es-CR" sz="16000" dirty="0" err="1"/>
              <a:t>ku</a:t>
            </a:r>
            <a:r>
              <a:rPr lang="es-CR" sz="16000" dirty="0"/>
              <a:t> </a:t>
            </a:r>
            <a:r>
              <a:rPr lang="es-CR" sz="16000" dirty="0" err="1"/>
              <a:t>ntebe</a:t>
            </a:r>
            <a:r>
              <a:rPr lang="es-CR" sz="16000" dirty="0"/>
              <a:t> </a:t>
            </a:r>
            <a:r>
              <a:rPr lang="es-CR" sz="16000" dirty="0" err="1"/>
              <a:t>y’Imana</a:t>
            </a:r>
            <a:endParaRPr lang="en-US" sz="16000" dirty="0"/>
          </a:p>
          <a:p>
            <a:r>
              <a:rPr lang="es-CR" sz="16000" dirty="0" err="1"/>
              <a:t>uvuye</a:t>
            </a:r>
            <a:r>
              <a:rPr lang="es-CR" sz="16000" dirty="0"/>
              <a:t> mu </a:t>
            </a:r>
            <a:r>
              <a:rPr lang="es-CR" sz="16000" dirty="0" err="1"/>
              <a:t>ijuru</a:t>
            </a:r>
            <a:endParaRPr lang="en-US" sz="16000" dirty="0"/>
          </a:p>
          <a:p>
            <a:r>
              <a:rPr lang="es-CR" sz="16000" dirty="0" err="1"/>
              <a:t>azanye</a:t>
            </a:r>
            <a:r>
              <a:rPr lang="es-CR" sz="16000" dirty="0"/>
              <a:t> </a:t>
            </a:r>
            <a:r>
              <a:rPr lang="es-CR" sz="16000" dirty="0" err="1"/>
              <a:t>ijwi</a:t>
            </a:r>
            <a:r>
              <a:rPr lang="es-CR" sz="16000" dirty="0"/>
              <a:t> </a:t>
            </a:r>
            <a:r>
              <a:rPr lang="es-CR" sz="16000" dirty="0" err="1"/>
              <a:t>ryawe</a:t>
            </a:r>
            <a:endParaRPr lang="en-US" sz="16000" dirty="0"/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93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731520"/>
            <a:ext cx="9144000" cy="3886200"/>
          </a:xfrm>
        </p:spPr>
        <p:txBody>
          <a:bodyPr>
            <a:normAutofit fontScale="25000" lnSpcReduction="20000"/>
          </a:bodyPr>
          <a:lstStyle/>
          <a:p>
            <a:r>
              <a:rPr lang="es-CR" sz="16000" b="1" dirty="0" err="1"/>
              <a:t>Ref</a:t>
            </a:r>
            <a:r>
              <a:rPr lang="es-CR" sz="16000" dirty="0"/>
              <a:t>:   </a:t>
            </a:r>
            <a:r>
              <a:rPr lang="es-CR" sz="16000" b="1" i="1" dirty="0" err="1"/>
              <a:t>I</a:t>
            </a:r>
            <a:r>
              <a:rPr lang="es-CR" sz="16000" b="1" i="1" smtClean="0"/>
              <a:t>ryo</a:t>
            </a:r>
            <a:r>
              <a:rPr lang="es-CR" sz="16000" b="1" i="1" dirty="0" smtClean="0"/>
              <a:t>  </a:t>
            </a:r>
            <a:r>
              <a:rPr lang="es-CR" sz="16000" b="1" i="1" dirty="0" err="1"/>
              <a:t>n’ijwi</a:t>
            </a:r>
            <a:r>
              <a:rPr lang="es-CR" sz="16000" b="1" i="1" dirty="0"/>
              <a:t> </a:t>
            </a:r>
            <a:r>
              <a:rPr lang="es-CR" sz="16000" b="1" i="1" dirty="0" err="1"/>
              <a:t>ry’Imana</a:t>
            </a:r>
            <a:endParaRPr lang="en-US" sz="16000" b="1" i="1" dirty="0"/>
          </a:p>
          <a:p>
            <a:r>
              <a:rPr lang="es-CR" sz="16000" b="1" i="1" dirty="0"/>
              <a:t>        </a:t>
            </a:r>
            <a:r>
              <a:rPr lang="es-CR" sz="16000" b="1" i="1" dirty="0" err="1"/>
              <a:t>I</a:t>
            </a:r>
            <a:r>
              <a:rPr lang="es-CR" sz="16000" b="1" i="1" dirty="0" err="1" smtClean="0"/>
              <a:t>jwi</a:t>
            </a:r>
            <a:r>
              <a:rPr lang="es-CR" sz="16000" b="1" i="1" dirty="0" smtClean="0"/>
              <a:t> </a:t>
            </a:r>
            <a:r>
              <a:rPr lang="es-CR" sz="16000" b="1" i="1" dirty="0" err="1"/>
              <a:t>riduh</a:t>
            </a:r>
            <a:r>
              <a:rPr lang="es-CR" sz="16000" b="1" i="1" dirty="0"/>
              <a:t>’ </a:t>
            </a:r>
            <a:r>
              <a:rPr lang="es-CR" sz="16000" b="1" i="1" dirty="0" err="1"/>
              <a:t>ubugingo</a:t>
            </a:r>
            <a:endParaRPr lang="en-US" sz="16000" b="1" i="1" dirty="0"/>
          </a:p>
          <a:p>
            <a:r>
              <a:rPr lang="es-CR" sz="16000" b="1" i="1" dirty="0" err="1"/>
              <a:t>M</a:t>
            </a:r>
            <a:r>
              <a:rPr lang="es-CR" sz="16000" b="1" i="1" dirty="0" err="1" smtClean="0"/>
              <a:t>uri</a:t>
            </a:r>
            <a:r>
              <a:rPr lang="es-CR" sz="16000" b="1" i="1" dirty="0" smtClean="0"/>
              <a:t> </a:t>
            </a:r>
            <a:r>
              <a:rPr lang="es-CR" sz="16000" b="1" i="1" dirty="0" err="1"/>
              <a:t>kigihe</a:t>
            </a:r>
            <a:r>
              <a:rPr lang="es-CR" sz="16000" b="1" i="1" dirty="0"/>
              <a:t> </a:t>
            </a:r>
            <a:r>
              <a:rPr lang="es-CR" sz="16000" b="1" i="1" dirty="0" err="1"/>
              <a:t>cyanyuma</a:t>
            </a:r>
            <a:endParaRPr lang="en-US" sz="16000" b="1" i="1" dirty="0"/>
          </a:p>
          <a:p>
            <a:r>
              <a:rPr lang="es-CR" sz="16000" b="1" i="1" dirty="0" err="1"/>
              <a:t>K</a:t>
            </a:r>
            <a:r>
              <a:rPr lang="es-CR" sz="16000" b="1" i="1" dirty="0" err="1" smtClean="0"/>
              <a:t>ubwo</a:t>
            </a:r>
            <a:r>
              <a:rPr lang="es-CR" sz="16000" b="1" i="1" dirty="0" smtClean="0"/>
              <a:t> </a:t>
            </a:r>
            <a:r>
              <a:rPr lang="es-CR" sz="16000" b="1" i="1" dirty="0" err="1"/>
              <a:t>guhindurwa</a:t>
            </a:r>
            <a:endParaRPr lang="en-US" sz="16000" b="1" i="1" dirty="0"/>
          </a:p>
          <a:p>
            <a:r>
              <a:rPr lang="es-CR" sz="16000" b="1" i="1" dirty="0" err="1"/>
              <a:t>Turi</a:t>
            </a:r>
            <a:r>
              <a:rPr lang="es-CR" sz="16000" b="1" i="1" dirty="0"/>
              <a:t> </a:t>
            </a:r>
            <a:r>
              <a:rPr lang="es-CR" sz="16000" b="1" i="1" dirty="0" err="1"/>
              <a:t>hano</a:t>
            </a:r>
            <a:r>
              <a:rPr lang="es-CR" sz="16000" b="1" i="1" dirty="0"/>
              <a:t> </a:t>
            </a:r>
            <a:r>
              <a:rPr lang="es-CR" sz="16000" b="1" i="1" dirty="0" err="1"/>
              <a:t>mwami</a:t>
            </a:r>
            <a:r>
              <a:rPr lang="es-CR" sz="16000" b="1" i="1" dirty="0"/>
              <a:t> .</a:t>
            </a:r>
            <a:endParaRPr lang="en-US" sz="16000" b="1" i="1" dirty="0"/>
          </a:p>
          <a:p>
            <a:r>
              <a:rPr lang="es-CR" sz="16000" b="1" i="1" dirty="0" err="1"/>
              <a:t>I</a:t>
            </a:r>
            <a:r>
              <a:rPr lang="es-CR" sz="16000" b="1" i="1" dirty="0" err="1" smtClean="0"/>
              <a:t>ryo</a:t>
            </a:r>
            <a:r>
              <a:rPr lang="es-CR" sz="16000" b="1" i="1" dirty="0" smtClean="0"/>
              <a:t> </a:t>
            </a:r>
            <a:r>
              <a:rPr lang="es-CR" sz="16000" b="1" i="1" dirty="0" err="1"/>
              <a:t>n’ijwi</a:t>
            </a:r>
            <a:r>
              <a:rPr lang="es-CR" sz="16000" b="1" i="1" dirty="0"/>
              <a:t> </a:t>
            </a:r>
            <a:r>
              <a:rPr lang="es-CR" sz="16000" b="1" i="1" dirty="0" err="1"/>
              <a:t>ry’imana</a:t>
            </a:r>
            <a:endParaRPr lang="en-US" sz="16000" b="1" i="1" dirty="0"/>
          </a:p>
          <a:p>
            <a:r>
              <a:rPr lang="es-CR" sz="16000" b="1" i="1" dirty="0" err="1"/>
              <a:t>I</a:t>
            </a:r>
            <a:r>
              <a:rPr lang="es-CR" sz="16000" b="1" i="1" dirty="0" err="1" smtClean="0"/>
              <a:t>jwi</a:t>
            </a:r>
            <a:r>
              <a:rPr lang="es-CR" sz="16000" b="1" i="1" dirty="0" smtClean="0"/>
              <a:t> </a:t>
            </a:r>
            <a:r>
              <a:rPr lang="es-CR" sz="16000" b="1" i="1" dirty="0" err="1"/>
              <a:t>riduh</a:t>
            </a:r>
            <a:r>
              <a:rPr lang="es-CR" sz="16000" b="1" i="1" dirty="0"/>
              <a:t>’ </a:t>
            </a:r>
            <a:r>
              <a:rPr lang="es-CR" sz="16000" b="1" i="1" dirty="0" err="1"/>
              <a:t>ubugingo</a:t>
            </a:r>
            <a:endParaRPr lang="en-US" sz="16000" b="1" i="1" dirty="0"/>
          </a:p>
          <a:p>
            <a:r>
              <a:rPr lang="es-CR" sz="16000" b="1" i="1" dirty="0" smtClean="0"/>
              <a:t>// </a:t>
            </a:r>
            <a:r>
              <a:rPr lang="es-CR" sz="16000" b="1" i="1" dirty="0" err="1"/>
              <a:t>kubera</a:t>
            </a:r>
            <a:r>
              <a:rPr lang="es-CR" sz="16000" b="1" i="1" dirty="0"/>
              <a:t> </a:t>
            </a:r>
            <a:r>
              <a:rPr lang="es-CR" sz="16000" b="1" i="1" dirty="0" err="1"/>
              <a:t>iyo</a:t>
            </a:r>
            <a:r>
              <a:rPr lang="es-CR" sz="16000" b="1" i="1" dirty="0"/>
              <a:t> </a:t>
            </a:r>
            <a:r>
              <a:rPr lang="es-CR" sz="16000" b="1" i="1" dirty="0" err="1"/>
              <a:t>mpamvu</a:t>
            </a:r>
            <a:endParaRPr lang="en-US" sz="16000" b="1" i="1" dirty="0"/>
          </a:p>
          <a:p>
            <a:r>
              <a:rPr lang="es-CR" sz="16000" b="1" i="1" dirty="0"/>
              <a:t>mu </a:t>
            </a:r>
            <a:r>
              <a:rPr lang="es-CR" sz="16000" b="1" i="1" dirty="0" err="1"/>
              <a:t>ngoma</a:t>
            </a:r>
            <a:r>
              <a:rPr lang="es-CR" sz="16000" b="1" i="1" dirty="0"/>
              <a:t> </a:t>
            </a:r>
            <a:r>
              <a:rPr lang="es-CR" sz="16000" b="1" i="1" dirty="0" err="1"/>
              <a:t>y’imyaka</a:t>
            </a:r>
            <a:r>
              <a:rPr lang="es-CR" sz="16000" b="1" i="1" dirty="0"/>
              <a:t> </a:t>
            </a:r>
            <a:r>
              <a:rPr lang="es-CR" sz="16000" b="1" i="1" dirty="0" err="1"/>
              <a:t>ighumbi</a:t>
            </a:r>
            <a:endParaRPr lang="en-US" sz="16000" b="1" i="1" dirty="0"/>
          </a:p>
          <a:p>
            <a:r>
              <a:rPr lang="es-CR" sz="16000" b="1" i="1" dirty="0" err="1"/>
              <a:t>Tuzaryumva</a:t>
            </a:r>
            <a:r>
              <a:rPr lang="es-CR" sz="16000" b="1" i="1" dirty="0"/>
              <a:t>  </a:t>
            </a:r>
            <a:r>
              <a:rPr lang="es-CR" sz="16000" b="1" i="1" dirty="0" err="1"/>
              <a:t>iteka</a:t>
            </a:r>
            <a:r>
              <a:rPr lang="es-CR" sz="16000" b="1" i="1" dirty="0"/>
              <a:t> .\\</a:t>
            </a:r>
            <a:endParaRPr lang="en-US" sz="16000" b="1" i="1" dirty="0"/>
          </a:p>
          <a:p>
            <a:r>
              <a:rPr lang="es-CR" sz="16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2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147</Words>
  <Application>Microsoft Office PowerPoint</Application>
  <PresentationFormat>Custom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admin</cp:lastModifiedBy>
  <cp:revision>4</cp:revision>
  <dcterms:created xsi:type="dcterms:W3CDTF">2018-01-14T12:14:35Z</dcterms:created>
  <dcterms:modified xsi:type="dcterms:W3CDTF">2018-02-11T13:58:15Z</dcterms:modified>
</cp:coreProperties>
</file>