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60" r:id="rId5"/>
    <p:sldId id="261" r:id="rId6"/>
    <p:sldId id="29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2" r:id="rId18"/>
    <p:sldId id="293" r:id="rId19"/>
    <p:sldId id="294" r:id="rId20"/>
    <p:sldId id="295" r:id="rId21"/>
    <p:sldId id="272" r:id="rId22"/>
    <p:sldId id="273" r:id="rId23"/>
    <p:sldId id="274" r:id="rId24"/>
    <p:sldId id="275" r:id="rId25"/>
    <p:sldId id="278" r:id="rId26"/>
    <p:sldId id="279" r:id="rId27"/>
    <p:sldId id="276" r:id="rId28"/>
    <p:sldId id="277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5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80558" y="2014267"/>
            <a:ext cx="9799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 </a:t>
            </a:r>
            <a:r>
              <a:rPr lang="en-US" sz="6600" dirty="0"/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Izina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Ry’ Imana 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2392" y="3321798"/>
            <a:ext cx="9799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Indirimbo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2194560" y="3214596"/>
            <a:ext cx="8932985" cy="2144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285386" y="3429000"/>
            <a:ext cx="184215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432hz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6857" y="5429027"/>
            <a:ext cx="9799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Umuhimbyi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w’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indirimbo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857" y="4937105"/>
            <a:ext cx="9799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Umuhuza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Joel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385689" y="5550580"/>
            <a:ext cx="5710311" cy="487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0921" y="1166842"/>
            <a:ext cx="97996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Aje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Afite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izina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rishya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ry’Imana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rurema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0921" y="1166842"/>
            <a:ext cx="97996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Rikomeza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mu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bwami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Bwe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196" y="2046735"/>
            <a:ext cx="9799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Igitangaza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kubon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Imana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196" y="2228671"/>
            <a:ext cx="9799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mubiri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w’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umuntu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196" y="2046735"/>
            <a:ext cx="9799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Igitangaza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kubon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Imana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196" y="2228671"/>
            <a:ext cx="9799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mubiri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w’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umuntu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196" y="2046735"/>
            <a:ext cx="9799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Igitangaza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kubon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Imana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196" y="2228671"/>
            <a:ext cx="9799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mubiri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w’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umuntu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196" y="2046735"/>
            <a:ext cx="9799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Igitangaza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kubon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Imana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196" y="2228671"/>
            <a:ext cx="9799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mubiri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w’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umuntu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426" y="1772729"/>
            <a:ext cx="9799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Tugushimiye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Kubw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intumwa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yawe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196" y="882951"/>
            <a:ext cx="97996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Twese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turirimbe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kubw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izina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ry’Imana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196" y="468883"/>
            <a:ext cx="97996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Ooooooh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William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niryo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zina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ry’Imana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196" y="2366695"/>
            <a:ext cx="9799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Mur’Africa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turirimbe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196" y="2366695"/>
            <a:ext cx="9799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Turirimbire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Imana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196" y="2366695"/>
            <a:ext cx="9799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Mur’Africa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turirimbe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196" y="2366695"/>
            <a:ext cx="9799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Turirimbire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Imana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196" y="2366695"/>
            <a:ext cx="9799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Mur’America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turirimbe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196" y="2366695"/>
            <a:ext cx="9799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Turirimbire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Imana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196" y="2366695"/>
            <a:ext cx="9799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Mur’America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turirimbe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196" y="2366695"/>
            <a:ext cx="9799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Turirimbire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Imana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426" y="1772729"/>
            <a:ext cx="9799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Watwoherereje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muri 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kino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gihe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196" y="2366695"/>
            <a:ext cx="9799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Mur’Aziya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turirimbe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196" y="2366695"/>
            <a:ext cx="9799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Turirimbire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Imana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196" y="2366695"/>
            <a:ext cx="9799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Mur’Aziya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turirimbe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196" y="2366695"/>
            <a:ext cx="9799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Turirimbire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Imana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196" y="2366695"/>
            <a:ext cx="9799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Isi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yose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turirimbe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196" y="2366695"/>
            <a:ext cx="9799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Turirimbire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Imana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196" y="2366695"/>
            <a:ext cx="9799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Isi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yose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turirimbe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196" y="2366695"/>
            <a:ext cx="9799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Turirimbire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Imana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196" y="468883"/>
            <a:ext cx="97996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Ooooooh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William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niryo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zina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ry’Imana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426" y="1772729"/>
            <a:ext cx="9799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Ng’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iduhishurire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ubwiru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Bwawe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426" y="1772729"/>
            <a:ext cx="9799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Bwo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kuza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Jambo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wambaye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umubiri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426" y="1772729"/>
            <a:ext cx="9799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Aje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ahetswe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n’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ifarashi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y’ibara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y’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umweru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426" y="1772729"/>
            <a:ext cx="9799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Aherekejwe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n’ingabo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zivuye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mw’ijuru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6415" y="1166842"/>
            <a:ext cx="97996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Twese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turirimbe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kubw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Umwami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wacu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0921" y="1166842"/>
            <a:ext cx="97996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Uje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yihishura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    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mubiri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w’umuntu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1063</Words>
  <Application>WPS Presentation</Application>
  <PresentationFormat>Widescreen</PresentationFormat>
  <Paragraphs>101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Arial</vt:lpstr>
      <vt:lpstr>SimSun</vt:lpstr>
      <vt:lpstr>Wingdings</vt:lpstr>
      <vt:lpstr>Wingdings 3</vt:lpstr>
      <vt:lpstr>Symbol</vt:lpstr>
      <vt:lpstr>Arial</vt:lpstr>
      <vt:lpstr>Times New Roman</vt:lpstr>
      <vt:lpstr>Century Gothic</vt:lpstr>
      <vt:lpstr>Microsoft YaHei</vt:lpstr>
      <vt:lpstr>Arial Unicode MS</vt:lpstr>
      <vt:lpstr>Calibri</vt:lpstr>
      <vt:lpstr>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slmn3</cp:lastModifiedBy>
  <cp:revision>9</cp:revision>
  <dcterms:created xsi:type="dcterms:W3CDTF">2021-02-14T09:59:00Z</dcterms:created>
  <dcterms:modified xsi:type="dcterms:W3CDTF">2021-03-07T14:06:14Z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