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8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3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0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2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9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6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3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7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B490-3400-4851-94ED-3374B6A0695C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DEA7-42FD-49FD-8145-1F894828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rmAutofit/>
          </a:bodyPr>
          <a:lstStyle/>
          <a:p>
            <a:endParaRPr lang="en-US" sz="6000" b="1" dirty="0" smtClean="0"/>
          </a:p>
          <a:p>
            <a:endParaRPr lang="en-US" sz="6000" b="1" dirty="0"/>
          </a:p>
          <a:p>
            <a:r>
              <a:rPr lang="en-US" sz="6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Mujy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imbere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Mushikamye</a:t>
            </a:r>
            <a:r>
              <a:rPr lang="en-US" sz="6000" b="1" dirty="0" smtClean="0"/>
              <a:t> </a:t>
            </a:r>
            <a:endParaRPr lang="en-US" sz="6000" b="1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Mujy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imbere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Mushikamye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ngabo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kwizerwa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Mudatinya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kimwe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Kristo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Umugaba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wingabo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atambutse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imbere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atwigisha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ijambo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rye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duciye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bugufi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imbere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Mushikamye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ngabo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kwizerwa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Mudatinya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kimwe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778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Izina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rye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niryo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tsinzi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Ritera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umushyitsi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umwanzi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rikamugusha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Niwe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tsinzi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iduha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Kubw’Iryo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zina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ikuzimu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buzuye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ubwoba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670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imbere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Mushikamye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ngabo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kwizerwa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Mudatinya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kimwe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562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Mugendane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imbaraga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itorero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Ry’Imana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Abajya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bwiza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bajya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imbere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umubiri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umwe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dufite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umwami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umwe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Ibyiringiro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bimwe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n’urukundo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rumwe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677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imbere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Mushikamye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ngabo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kwizerwa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Mudatinya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kimwe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5372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Intebe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n’amakamba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bishobora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kubura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b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ariko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akiranukira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itorero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Ntakiza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kwitambika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imbere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yawe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Kuko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isezerano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ryiwe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ritazahera</a:t>
            </a:r>
            <a:r>
              <a:rPr lang="es-C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162594"/>
            <a:ext cx="9579429" cy="499001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imbere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Mushikamye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ngabo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kwizerwa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Mudatinya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kimwe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6722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admin</cp:lastModifiedBy>
  <cp:revision>6</cp:revision>
  <dcterms:created xsi:type="dcterms:W3CDTF">2018-01-14T13:33:21Z</dcterms:created>
  <dcterms:modified xsi:type="dcterms:W3CDTF">2018-02-09T18:39:08Z</dcterms:modified>
</cp:coreProperties>
</file>