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7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416629"/>
            <a:ext cx="9483634" cy="125008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 smtClean="0"/>
              <a:t>Pide le a Dios </a:t>
            </a:r>
            <a:br>
              <a:rPr lang="en-US" b="1" dirty="0" smtClean="0"/>
            </a:br>
            <a:r>
              <a:rPr lang="en-US" b="1" dirty="0" smtClean="0"/>
              <a:t>SABA  </a:t>
            </a:r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1" y="1358536"/>
            <a:ext cx="9555009" cy="3187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1</a:t>
            </a:r>
            <a:endParaRPr lang="en-US" sz="3200" dirty="0" smtClean="0"/>
          </a:p>
          <a:p>
            <a:r>
              <a:rPr lang="en-US" sz="4000" b="1"/>
              <a:t>Estamos  viviendo en el tiempo en Que Juan</a:t>
            </a:r>
            <a:endParaRPr lang="en-US" sz="4000" b="1"/>
          </a:p>
          <a:p>
            <a:r>
              <a:rPr lang="en-US" sz="4000" b="1"/>
              <a:t>Fue transportado en el dia del senor</a:t>
            </a:r>
            <a:endParaRPr lang="en-US" sz="4000" b="1"/>
          </a:p>
          <a:p>
            <a:r>
              <a:rPr lang="en-US" sz="4000" b="1"/>
              <a:t>Aqui  en  la  tierra en Su plenitud</a:t>
            </a:r>
            <a:endParaRPr lang="en-US" sz="4000" b="1"/>
          </a:p>
          <a:p>
            <a:r>
              <a:rPr lang="en-US" sz="4000" b="1"/>
              <a:t>En el Dia en que estamos  viviendo  ooooo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755" y="428442"/>
            <a:ext cx="10265230" cy="3735977"/>
          </a:xfrm>
        </p:spPr>
        <p:txBody>
          <a:bodyPr>
            <a:noAutofit/>
          </a:bodyPr>
          <a:lstStyle/>
          <a:p>
            <a:r>
              <a:rPr lang="en-US" sz="4000" dirty="0"/>
              <a:t> </a:t>
            </a:r>
            <a:endParaRPr lang="en-US" sz="4000" dirty="0"/>
          </a:p>
          <a:p>
            <a:r>
              <a:rPr lang="en-US" sz="4800" dirty="0"/>
              <a:t>Pidele a Dios  que te Habra</a:t>
            </a:r>
            <a:endParaRPr lang="en-US" sz="4800" dirty="0"/>
          </a:p>
          <a:p>
            <a:r>
              <a:rPr lang="en-US" sz="4800" dirty="0"/>
              <a:t>El Corazon</a:t>
            </a:r>
            <a:endParaRPr lang="en-US" sz="4800" dirty="0"/>
          </a:p>
          <a:p>
            <a:r>
              <a:rPr lang="en-US" sz="4800" dirty="0"/>
              <a:t>Para el que cree  nada es impossible</a:t>
            </a:r>
            <a:endParaRPr lang="en-US" sz="4800" dirty="0"/>
          </a:p>
          <a:p>
            <a:r>
              <a:rPr lang="en-US" sz="4800" dirty="0"/>
              <a:t>Pide ,</a:t>
            </a:r>
            <a:endParaRPr lang="en-US" sz="4800" dirty="0"/>
          </a:p>
          <a:p>
            <a:r>
              <a:rPr lang="en-US" sz="4800" dirty="0"/>
              <a:t> pide y Dios  te dara </a:t>
            </a:r>
            <a:endParaRPr lang="en-US" sz="6600" dirty="0"/>
          </a:p>
          <a:p>
            <a:br>
              <a:rPr lang="en-US" sz="4000" dirty="0"/>
            </a:b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584" y="827312"/>
            <a:ext cx="10101944" cy="3735977"/>
          </a:xfrm>
        </p:spPr>
        <p:txBody>
          <a:bodyPr>
            <a:noAutofit/>
          </a:bodyPr>
          <a:lstStyle/>
          <a:p>
            <a:r>
              <a:rPr lang="en-US" sz="5400" dirty="0"/>
              <a:t>En el lugar santisimo estan</a:t>
            </a:r>
            <a:endParaRPr lang="en-US" sz="5400" dirty="0"/>
          </a:p>
          <a:p>
            <a:r>
              <a:rPr lang="en-US" sz="5400" dirty="0"/>
              <a:t>Los Hijos de Dios</a:t>
            </a:r>
            <a:endParaRPr lang="en-US" sz="5400" dirty="0"/>
          </a:p>
          <a:p>
            <a:r>
              <a:rPr lang="en-US" sz="5400" dirty="0"/>
              <a:t>En La Cuantra  vigilia esta</a:t>
            </a:r>
            <a:endParaRPr lang="en-US" sz="5400" dirty="0"/>
          </a:p>
          <a:p>
            <a:r>
              <a:rPr lang="en-US" sz="5400" dirty="0"/>
              <a:t>Dios hablando a su pueblo </a:t>
            </a:r>
            <a:endParaRPr lang="en-US" sz="5400" dirty="0"/>
          </a:p>
          <a:p>
            <a:r>
              <a:rPr lang="en-US" sz="5400" dirty="0"/>
              <a:t> A trave de un  velo de carne</a:t>
            </a:r>
            <a:endParaRPr lang="en-US" sz="5400" dirty="0"/>
          </a:p>
          <a:p>
            <a:r>
              <a:rPr lang="en-US" sz="5400" dirty="0"/>
              <a:t>eeeee</a:t>
            </a:r>
            <a:endParaRPr lang="en-US" sz="6600" dirty="0"/>
          </a:p>
          <a:p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755" y="428442"/>
            <a:ext cx="10265230" cy="3735977"/>
          </a:xfrm>
        </p:spPr>
        <p:txBody>
          <a:bodyPr>
            <a:noAutofit/>
          </a:bodyPr>
          <a:lstStyle/>
          <a:p>
            <a:r>
              <a:rPr lang="en-US" sz="4000" dirty="0"/>
              <a:t> </a:t>
            </a:r>
            <a:endParaRPr lang="en-US" sz="4000" dirty="0"/>
          </a:p>
          <a:p>
            <a:r>
              <a:rPr lang="en-US" sz="4800" dirty="0"/>
              <a:t>Pidele a Dios  que te Habra</a:t>
            </a:r>
            <a:endParaRPr lang="en-US" sz="4800" dirty="0"/>
          </a:p>
          <a:p>
            <a:r>
              <a:rPr lang="en-US" sz="4800" dirty="0"/>
              <a:t>El Corazon</a:t>
            </a:r>
            <a:endParaRPr lang="en-US" sz="4800" dirty="0"/>
          </a:p>
          <a:p>
            <a:r>
              <a:rPr lang="en-US" sz="4800" dirty="0"/>
              <a:t>Para el que cree  nada es impossible</a:t>
            </a:r>
            <a:endParaRPr lang="en-US" sz="4800" dirty="0"/>
          </a:p>
          <a:p>
            <a:r>
              <a:rPr lang="en-US" sz="4800" dirty="0"/>
              <a:t>Pide ,</a:t>
            </a:r>
            <a:endParaRPr lang="en-US" sz="4800" dirty="0"/>
          </a:p>
          <a:p>
            <a:r>
              <a:rPr lang="en-US" sz="4800" dirty="0"/>
              <a:t> pide y Dios  te dara </a:t>
            </a:r>
            <a:endParaRPr lang="en-US" sz="6600" dirty="0"/>
          </a:p>
          <a:p>
            <a:br>
              <a:rPr lang="en-US" sz="4000" dirty="0"/>
            </a:b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4800" b="1" dirty="0"/>
              <a:t>Turi mu gihe yohana yajyanwemo </a:t>
            </a:r>
            <a:endParaRPr lang="en-US" sz="4800" b="1" dirty="0"/>
          </a:p>
          <a:p>
            <a:r>
              <a:rPr lang="en-US" sz="4800" b="1" dirty="0"/>
              <a:t>ku munsi w’umwami </a:t>
            </a:r>
            <a:endParaRPr lang="en-US" sz="4800" b="1" dirty="0"/>
          </a:p>
          <a:p>
            <a:r>
              <a:rPr lang="en-US" sz="4800" b="1" dirty="0"/>
              <a:t>Aha ku isi mu mwuzuro wayo ku munsi </a:t>
            </a:r>
            <a:endParaRPr lang="en-US" sz="4800" b="1" dirty="0"/>
          </a:p>
          <a:p>
            <a:r>
              <a:rPr lang="en-US" sz="4800" b="1" dirty="0"/>
              <a:t>Turiho  ooooo</a:t>
            </a:r>
            <a:endParaRPr lang="en-US" sz="6000" b="1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92" y="615042"/>
            <a:ext cx="9278983" cy="2965269"/>
          </a:xfrm>
        </p:spPr>
        <p:txBody>
          <a:bodyPr>
            <a:noAutofit/>
          </a:bodyPr>
          <a:lstStyle/>
          <a:p>
            <a:r>
              <a:rPr lang="en-US" sz="5400" dirty="0"/>
              <a:t>Saba Imana ivugishe </a:t>
            </a:r>
            <a:endParaRPr lang="en-US" sz="5400" dirty="0"/>
          </a:p>
          <a:p>
            <a:r>
              <a:rPr lang="en-US" sz="5400" dirty="0"/>
              <a:t>umutima wawe</a:t>
            </a:r>
            <a:endParaRPr lang="en-US" sz="5400" dirty="0"/>
          </a:p>
          <a:p>
            <a:r>
              <a:rPr lang="en-US" sz="5400" dirty="0"/>
              <a:t>Ku wizera nta na kimwe kidashoboka</a:t>
            </a:r>
            <a:endParaRPr lang="en-US" sz="5400" dirty="0"/>
          </a:p>
          <a:p>
            <a:r>
              <a:rPr lang="en-US" sz="5400" dirty="0"/>
              <a:t>Saba , </a:t>
            </a:r>
            <a:endParaRPr lang="en-US" sz="5400" dirty="0"/>
          </a:p>
          <a:p>
            <a:r>
              <a:rPr lang="en-US" sz="5400" dirty="0"/>
              <a:t> saba kandi Imana izaguha</a:t>
            </a:r>
            <a:r>
              <a:rPr lang="en-US" sz="9600" dirty="0"/>
              <a:t> </a:t>
            </a:r>
            <a:endParaRPr lang="en-US" sz="9600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293222"/>
            <a:ext cx="9278983" cy="2965269"/>
          </a:xfrm>
        </p:spPr>
        <p:txBody>
          <a:bodyPr>
            <a:noAutofit/>
          </a:bodyPr>
          <a:lstStyle/>
          <a:p>
            <a:r>
              <a:rPr lang="en-US" sz="4800" b="1" dirty="0"/>
              <a:t>Abana b’Imana  bari ahera cyane </a:t>
            </a:r>
            <a:endParaRPr lang="en-US" sz="4800" b="1" dirty="0"/>
          </a:p>
          <a:p>
            <a:r>
              <a:rPr lang="en-US" sz="4800" b="1" dirty="0"/>
              <a:t>mu gicuku cya kane  </a:t>
            </a:r>
            <a:endParaRPr lang="en-US" sz="4800" b="1" dirty="0"/>
          </a:p>
          <a:p>
            <a:r>
              <a:rPr lang="en-US" sz="4800" b="1" dirty="0"/>
              <a:t>Imana iravugisha ubwoko bwayo </a:t>
            </a:r>
            <a:endParaRPr lang="en-US" sz="4800" b="1" dirty="0"/>
          </a:p>
          <a:p>
            <a:r>
              <a:rPr lang="en-US" sz="4800" b="1" dirty="0"/>
              <a:t>Binyuze mu mubiri w’umuntu</a:t>
            </a:r>
            <a:endParaRPr lang="en-US" sz="4800" b="1" dirty="0"/>
          </a:p>
          <a:p>
            <a:r>
              <a:rPr lang="en-US" sz="4800" b="1" dirty="0"/>
              <a:t>uuuuuuuu</a:t>
            </a:r>
            <a:endParaRPr lang="en-US" sz="4800" b="1" dirty="0"/>
          </a:p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WPS Presentation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   Pidele a Dios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</dc:title>
  <dc:creator>Teacher</dc:creator>
  <cp:lastModifiedBy>joel</cp:lastModifiedBy>
  <cp:revision>19</cp:revision>
  <dcterms:created xsi:type="dcterms:W3CDTF">2018-01-05T11:21:00Z</dcterms:created>
  <dcterms:modified xsi:type="dcterms:W3CDTF">2019-06-02T17:52:11Z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