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29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56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38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8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8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29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8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3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54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7F08-E948-4D83-98E5-E248DA55B25C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59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978" y="1357495"/>
            <a:ext cx="9483634" cy="2387600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Yo</a:t>
            </a:r>
            <a:r>
              <a:rPr lang="en-US" sz="7200" dirty="0" smtClean="0"/>
              <a:t> le </a:t>
            </a:r>
            <a:r>
              <a:rPr lang="en-US" sz="7200" dirty="0" err="1" smtClean="0"/>
              <a:t>amo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173619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1" y="601579"/>
            <a:ext cx="9555009" cy="4572000"/>
          </a:xfrm>
        </p:spPr>
        <p:txBody>
          <a:bodyPr>
            <a:noAutofit/>
          </a:bodyPr>
          <a:lstStyle/>
          <a:p>
            <a:r>
              <a:rPr lang="fr-FR" sz="5400" dirty="0" err="1" smtClean="0"/>
              <a:t>yo</a:t>
            </a:r>
            <a:r>
              <a:rPr lang="fr-FR" sz="5400" dirty="0" smtClean="0"/>
              <a:t> le </a:t>
            </a:r>
            <a:r>
              <a:rPr lang="fr-FR" sz="5400" dirty="0" err="1" smtClean="0"/>
              <a:t>amo</a:t>
            </a:r>
            <a:endParaRPr lang="en-US" sz="5400" dirty="0" smtClean="0"/>
          </a:p>
          <a:p>
            <a:r>
              <a:rPr lang="fr-FR" sz="5400" dirty="0" err="1" smtClean="0"/>
              <a:t>yo</a:t>
            </a:r>
            <a:r>
              <a:rPr lang="fr-FR" sz="5400" dirty="0" smtClean="0"/>
              <a:t> le </a:t>
            </a:r>
            <a:r>
              <a:rPr lang="fr-FR" sz="5400" dirty="0" err="1" smtClean="0"/>
              <a:t>amo</a:t>
            </a:r>
            <a:endParaRPr lang="en-US" sz="5400" dirty="0" smtClean="0"/>
          </a:p>
          <a:p>
            <a:r>
              <a:rPr lang="fr-FR" sz="5400" dirty="0" smtClean="0"/>
              <a:t>porque El a mi me </a:t>
            </a:r>
            <a:r>
              <a:rPr lang="fr-FR" sz="5400" dirty="0" err="1" smtClean="0"/>
              <a:t>amo</a:t>
            </a:r>
            <a:endParaRPr lang="en-US" sz="5400" dirty="0" smtClean="0"/>
          </a:p>
          <a:p>
            <a:r>
              <a:rPr lang="fr-FR" sz="5400" dirty="0" smtClean="0"/>
              <a:t>y Me </a:t>
            </a:r>
            <a:r>
              <a:rPr lang="fr-FR" sz="5400" dirty="0" err="1" smtClean="0"/>
              <a:t>compro</a:t>
            </a:r>
            <a:r>
              <a:rPr lang="fr-FR" sz="5400" dirty="0" smtClean="0"/>
              <a:t> mi </a:t>
            </a:r>
            <a:r>
              <a:rPr lang="fr-FR" sz="5400" dirty="0" err="1" smtClean="0"/>
              <a:t>salvacion</a:t>
            </a:r>
            <a:r>
              <a:rPr lang="fr-FR" sz="5400" dirty="0" smtClean="0"/>
              <a:t> </a:t>
            </a:r>
            <a:endParaRPr lang="fr-FR" sz="5400" dirty="0" smtClean="0"/>
          </a:p>
          <a:p>
            <a:r>
              <a:rPr lang="fr-FR" sz="5400" dirty="0" smtClean="0"/>
              <a:t>alla </a:t>
            </a:r>
            <a:r>
              <a:rPr lang="fr-FR" sz="5400" dirty="0" smtClean="0"/>
              <a:t>en la </a:t>
            </a:r>
            <a:r>
              <a:rPr lang="fr-FR" sz="5400" dirty="0" err="1" smtClean="0"/>
              <a:t>cruz</a:t>
            </a:r>
            <a:endParaRPr lang="en-US" sz="5400" dirty="0" smtClean="0"/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083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496" y="601579"/>
            <a:ext cx="9383487" cy="6256421"/>
          </a:xfrm>
        </p:spPr>
        <p:txBody>
          <a:bodyPr>
            <a:noAutofit/>
          </a:bodyPr>
          <a:lstStyle/>
          <a:p>
            <a:r>
              <a:rPr lang="en-US" sz="5400" dirty="0" smtClean="0"/>
              <a:t>// </a:t>
            </a:r>
            <a:r>
              <a:rPr lang="en-US" sz="5400" dirty="0" err="1" smtClean="0"/>
              <a:t>Ndamukunda</a:t>
            </a:r>
            <a:r>
              <a:rPr lang="en-US" sz="5400" dirty="0" smtClean="0"/>
              <a:t> //</a:t>
            </a:r>
          </a:p>
          <a:p>
            <a:r>
              <a:rPr lang="en-US" sz="5400" dirty="0" err="1" smtClean="0"/>
              <a:t>Kuko</a:t>
            </a:r>
            <a:r>
              <a:rPr lang="en-US" sz="5400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We </a:t>
            </a:r>
            <a:r>
              <a:rPr lang="en-US" sz="5400" dirty="0" err="1" smtClean="0"/>
              <a:t>Arankunda</a:t>
            </a:r>
            <a:r>
              <a:rPr lang="en-US" sz="5400" dirty="0" smtClean="0"/>
              <a:t>,</a:t>
            </a:r>
          </a:p>
          <a:p>
            <a:r>
              <a:rPr lang="en-US" sz="5400" dirty="0" err="1" smtClean="0"/>
              <a:t>Yanguriy’agakiza</a:t>
            </a:r>
            <a:r>
              <a:rPr lang="en-US" sz="5400" dirty="0" smtClean="0"/>
              <a:t> </a:t>
            </a:r>
            <a:r>
              <a:rPr lang="en-US" sz="5400" dirty="0" err="1" smtClean="0"/>
              <a:t>kanjye</a:t>
            </a:r>
            <a:r>
              <a:rPr lang="en-US" sz="5400" dirty="0" smtClean="0"/>
              <a:t> </a:t>
            </a:r>
            <a:endParaRPr lang="en-US" sz="5400" dirty="0" smtClean="0"/>
          </a:p>
          <a:p>
            <a:r>
              <a:rPr lang="en-US" sz="5400" dirty="0" err="1" smtClean="0"/>
              <a:t>kuri</a:t>
            </a:r>
            <a:r>
              <a:rPr lang="en-US" sz="5400" dirty="0" smtClean="0"/>
              <a:t> </a:t>
            </a:r>
            <a:r>
              <a:rPr lang="en-US" sz="5400" dirty="0" err="1" smtClean="0"/>
              <a:t>wa</a:t>
            </a:r>
            <a:r>
              <a:rPr lang="en-US" sz="5400" dirty="0" smtClean="0"/>
              <a:t> </a:t>
            </a:r>
            <a:r>
              <a:rPr lang="en-US" sz="5400" dirty="0" err="1" smtClean="0"/>
              <a:t>musaraba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4313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Yo le amo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271: Ubw' impanda z'Uwiteka zizavuzwa mw ijuru </dc:title>
  <dc:creator>Teacher</dc:creator>
  <cp:lastModifiedBy>Windows User</cp:lastModifiedBy>
  <cp:revision>15</cp:revision>
  <dcterms:created xsi:type="dcterms:W3CDTF">2018-01-05T11:21:47Z</dcterms:created>
  <dcterms:modified xsi:type="dcterms:W3CDTF">2019-01-06T21:52:04Z</dcterms:modified>
</cp:coreProperties>
</file>