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-96" y="-7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67F08-E948-4D83-98E5-E248DA55B25C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074CE-9398-497A-A5A0-589880894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978" y="1357495"/>
            <a:ext cx="9483634" cy="2387600"/>
          </a:xfrm>
        </p:spPr>
        <p:txBody>
          <a:bodyPr>
            <a:normAutofit/>
          </a:bodyPr>
          <a:lstStyle/>
          <a:p>
            <a:r>
              <a:rPr lang="en-US" sz="7200" b="1" dirty="0" err="1" smtClean="0"/>
              <a:t>Yo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quiero</a:t>
            </a:r>
            <a:r>
              <a:rPr lang="en-US" sz="7200" b="1" dirty="0" smtClean="0"/>
              <a:t> ser </a:t>
            </a:r>
            <a:endParaRPr lang="en-US" sz="7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7061" y="1612232"/>
            <a:ext cx="9555009" cy="2914048"/>
          </a:xfrm>
        </p:spPr>
        <p:txBody>
          <a:bodyPr>
            <a:noAutofit/>
          </a:bodyPr>
          <a:lstStyle/>
          <a:p>
            <a:r>
              <a:rPr lang="en-US" sz="4800" dirty="0" err="1" smtClean="0"/>
              <a:t>Yo</a:t>
            </a:r>
            <a:r>
              <a:rPr lang="en-US" sz="4800" dirty="0" smtClean="0"/>
              <a:t> </a:t>
            </a:r>
            <a:r>
              <a:rPr lang="en-US" sz="4800" dirty="0" err="1" smtClean="0"/>
              <a:t>Quiero</a:t>
            </a:r>
            <a:r>
              <a:rPr lang="en-US" sz="4800" dirty="0" smtClean="0"/>
              <a:t> ser Senor Amado </a:t>
            </a:r>
            <a:r>
              <a:rPr lang="en-US" sz="4800" dirty="0" err="1" smtClean="0"/>
              <a:t>como</a:t>
            </a:r>
            <a:r>
              <a:rPr lang="en-US" sz="4800" dirty="0" smtClean="0"/>
              <a:t> el </a:t>
            </a:r>
            <a:r>
              <a:rPr lang="en-US" sz="4800" dirty="0" err="1" smtClean="0"/>
              <a:t>barro</a:t>
            </a:r>
            <a:r>
              <a:rPr lang="en-US" sz="4800" dirty="0" smtClean="0"/>
              <a:t> en Manos Del </a:t>
            </a:r>
            <a:r>
              <a:rPr lang="en-US" sz="4800" dirty="0" err="1" smtClean="0"/>
              <a:t>Alfarero</a:t>
            </a:r>
            <a:endParaRPr lang="en-US" sz="4800" dirty="0" smtClean="0"/>
          </a:p>
          <a:p>
            <a:r>
              <a:rPr lang="en-US" sz="4800" dirty="0" smtClean="0"/>
              <a:t> </a:t>
            </a:r>
          </a:p>
          <a:p>
            <a:r>
              <a:rPr lang="fr-FR" sz="4800" dirty="0" smtClean="0"/>
              <a:t>Toma mi vida y </a:t>
            </a:r>
            <a:r>
              <a:rPr lang="fr-FR" sz="4800" dirty="0" err="1" smtClean="0"/>
              <a:t>hazla</a:t>
            </a:r>
            <a:r>
              <a:rPr lang="fr-FR" sz="4800" dirty="0" smtClean="0"/>
              <a:t> </a:t>
            </a:r>
            <a:r>
              <a:rPr lang="fr-FR" sz="4800" dirty="0" err="1" smtClean="0"/>
              <a:t>tuya</a:t>
            </a:r>
            <a:r>
              <a:rPr lang="fr-FR" sz="4800" dirty="0" smtClean="0"/>
              <a:t> </a:t>
            </a:r>
            <a:r>
              <a:rPr lang="fr-FR" sz="4800" dirty="0" err="1" smtClean="0"/>
              <a:t>yo</a:t>
            </a:r>
            <a:r>
              <a:rPr lang="fr-FR" sz="4800" dirty="0" smtClean="0"/>
              <a:t> </a:t>
            </a:r>
            <a:r>
              <a:rPr lang="fr-FR" sz="4800" dirty="0" err="1" smtClean="0"/>
              <a:t>quiero</a:t>
            </a:r>
            <a:r>
              <a:rPr lang="fr-FR" sz="4800" dirty="0" smtClean="0"/>
              <a:t> </a:t>
            </a:r>
            <a:r>
              <a:rPr lang="fr-FR" sz="4800" dirty="0" err="1" smtClean="0"/>
              <a:t>ser</a:t>
            </a:r>
            <a:r>
              <a:rPr lang="fr-FR" sz="4800" dirty="0" smtClean="0"/>
              <a:t> un </a:t>
            </a:r>
            <a:r>
              <a:rPr lang="fr-FR" sz="4800" dirty="0" err="1" smtClean="0"/>
              <a:t>vaso</a:t>
            </a:r>
            <a:r>
              <a:rPr lang="fr-FR" sz="4800" dirty="0" smtClean="0"/>
              <a:t> </a:t>
            </a:r>
            <a:r>
              <a:rPr lang="fr-FR" sz="4800" dirty="0" err="1" smtClean="0"/>
              <a:t>nuevo</a:t>
            </a:r>
            <a:endParaRPr lang="en-US" sz="4800" dirty="0" smtClean="0"/>
          </a:p>
          <a:p>
            <a:r>
              <a:rPr lang="en-US" sz="4000" dirty="0"/>
              <a:t/>
            </a:r>
            <a:br>
              <a:rPr lang="en-US" sz="4000" dirty="0"/>
            </a:b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9496" y="806117"/>
            <a:ext cx="9383487" cy="6051884"/>
          </a:xfrm>
        </p:spPr>
        <p:txBody>
          <a:bodyPr>
            <a:noAutofit/>
          </a:bodyPr>
          <a:lstStyle/>
          <a:p>
            <a:r>
              <a:rPr lang="en-US" sz="4800" dirty="0" err="1" smtClean="0"/>
              <a:t>Ndashaka</a:t>
            </a:r>
            <a:r>
              <a:rPr lang="en-US" sz="4800" dirty="0" smtClean="0"/>
              <a:t> </a:t>
            </a:r>
            <a:r>
              <a:rPr lang="en-US" sz="4800" dirty="0" err="1" smtClean="0"/>
              <a:t>kuba</a:t>
            </a:r>
            <a:r>
              <a:rPr lang="en-US" sz="4800" dirty="0" smtClean="0"/>
              <a:t> </a:t>
            </a:r>
            <a:r>
              <a:rPr lang="en-US" sz="4800" dirty="0" err="1" smtClean="0"/>
              <a:t>umukundwa</a:t>
            </a:r>
            <a:r>
              <a:rPr lang="en-US" sz="4800" dirty="0" smtClean="0"/>
              <a:t> </a:t>
            </a:r>
            <a:r>
              <a:rPr lang="en-US" sz="4800" dirty="0" err="1" smtClean="0"/>
              <a:t>w’Umwami</a:t>
            </a:r>
            <a:r>
              <a:rPr lang="en-US" sz="4800" dirty="0" smtClean="0"/>
              <a:t> </a:t>
            </a:r>
            <a:r>
              <a:rPr lang="en-US" sz="4800" dirty="0" err="1" smtClean="0"/>
              <a:t>Nk’uko</a:t>
            </a:r>
            <a:r>
              <a:rPr lang="en-US" sz="4800" dirty="0" smtClean="0"/>
              <a:t> </a:t>
            </a:r>
            <a:r>
              <a:rPr lang="en-US" sz="4800" dirty="0" err="1" smtClean="0"/>
              <a:t>Ibumba</a:t>
            </a:r>
            <a:r>
              <a:rPr lang="en-US" sz="4800" dirty="0" smtClean="0"/>
              <a:t> </a:t>
            </a:r>
            <a:r>
              <a:rPr lang="en-US" sz="4800" dirty="0" err="1" smtClean="0"/>
              <a:t>riba</a:t>
            </a:r>
            <a:r>
              <a:rPr lang="en-US" sz="4800" dirty="0" smtClean="0"/>
              <a:t> mu </a:t>
            </a:r>
            <a:r>
              <a:rPr lang="en-US" sz="4800" dirty="0" err="1" smtClean="0"/>
              <a:t>biganza</a:t>
            </a:r>
            <a:r>
              <a:rPr lang="en-US" sz="4800" dirty="0" smtClean="0"/>
              <a:t> by’ </a:t>
            </a:r>
            <a:r>
              <a:rPr lang="en-US" sz="4800" dirty="0" err="1" smtClean="0"/>
              <a:t>umu</a:t>
            </a:r>
            <a:r>
              <a:rPr lang="en-US" sz="4800" dirty="0" smtClean="0"/>
              <a:t> </a:t>
            </a:r>
            <a:r>
              <a:rPr lang="en-US" sz="4800" dirty="0" err="1" smtClean="0"/>
              <a:t>bumbyi</a:t>
            </a:r>
            <a:endParaRPr lang="en-US" sz="4800" dirty="0" smtClean="0"/>
          </a:p>
          <a:p>
            <a:endParaRPr lang="en-US" sz="4800" dirty="0" smtClean="0"/>
          </a:p>
          <a:p>
            <a:r>
              <a:rPr lang="en-US" sz="4800" dirty="0" smtClean="0"/>
              <a:t>Akira </a:t>
            </a:r>
            <a:r>
              <a:rPr lang="en-US" sz="4800" dirty="0" err="1" smtClean="0"/>
              <a:t>ubuzima</a:t>
            </a:r>
            <a:r>
              <a:rPr lang="en-US" sz="4800" dirty="0" smtClean="0"/>
              <a:t> </a:t>
            </a:r>
            <a:r>
              <a:rPr lang="en-US" sz="4800" dirty="0" err="1" smtClean="0"/>
              <a:t>bwanjye</a:t>
            </a:r>
            <a:r>
              <a:rPr lang="en-US" sz="4800" dirty="0" smtClean="0"/>
              <a:t> </a:t>
            </a:r>
            <a:r>
              <a:rPr lang="en-US" sz="4800" dirty="0" err="1" smtClean="0"/>
              <a:t>ubugire</a:t>
            </a:r>
            <a:r>
              <a:rPr lang="en-US" sz="4800" dirty="0" smtClean="0"/>
              <a:t> </a:t>
            </a:r>
            <a:r>
              <a:rPr lang="en-US" sz="4800" dirty="0" err="1" smtClean="0"/>
              <a:t>ubwawe</a:t>
            </a:r>
            <a:r>
              <a:rPr lang="en-US" sz="4800" dirty="0" smtClean="0"/>
              <a:t> </a:t>
            </a:r>
            <a:r>
              <a:rPr lang="en-US" sz="4800" dirty="0" err="1" smtClean="0"/>
              <a:t>ndashaka</a:t>
            </a:r>
            <a:r>
              <a:rPr lang="en-US" sz="4800" dirty="0" smtClean="0"/>
              <a:t> </a:t>
            </a:r>
            <a:r>
              <a:rPr lang="en-US" sz="4800" dirty="0" err="1" smtClean="0"/>
              <a:t>kuba</a:t>
            </a:r>
            <a:r>
              <a:rPr lang="en-US" sz="4800" dirty="0" smtClean="0"/>
              <a:t> </a:t>
            </a:r>
            <a:r>
              <a:rPr lang="en-US" sz="4800" dirty="0" err="1" smtClean="0"/>
              <a:t>igikoresho</a:t>
            </a:r>
            <a:r>
              <a:rPr lang="en-US" sz="4800" dirty="0" smtClean="0"/>
              <a:t> </a:t>
            </a:r>
            <a:r>
              <a:rPr lang="en-US" sz="4800" dirty="0" err="1" smtClean="0"/>
              <a:t>gishya</a:t>
            </a:r>
            <a:endParaRPr lang="en-US" sz="4800" dirty="0" smtClean="0"/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WPS Presentation</Application>
  <PresentationFormat>Custom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Yo quiero ser 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271: Ubw' impanda z'Uwiteka zizavuzwa mw ijuru </dc:title>
  <dc:creator>Teacher</dc:creator>
  <cp:lastModifiedBy>Windows User</cp:lastModifiedBy>
  <cp:revision>15</cp:revision>
  <dcterms:created xsi:type="dcterms:W3CDTF">2018-01-05T11:21:00Z</dcterms:created>
  <dcterms:modified xsi:type="dcterms:W3CDTF">2019-06-29T15:58:39Z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