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4A16-66CF-834A-A380-F5FB9B49DACA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8B34-3804-5248-825D-916AADB7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900498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google_nq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1401084"/>
            <a:ext cx="1642846" cy="923644"/>
          </a:xfrm>
          <a:prstGeom prst="rect">
            <a:avLst/>
          </a:prstGeom>
        </p:spPr>
      </p:pic>
      <p:pic>
        <p:nvPicPr>
          <p:cNvPr id="9" name="Picture 8" descr="SQuAD_n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2492727"/>
            <a:ext cx="2328205" cy="646968"/>
          </a:xfrm>
          <a:prstGeom prst="rect">
            <a:avLst/>
          </a:prstGeom>
        </p:spPr>
      </p:pic>
      <p:pic>
        <p:nvPicPr>
          <p:cNvPr id="10" name="Picture 9" descr="HotpotQ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3328469"/>
            <a:ext cx="3490785" cy="638739"/>
          </a:xfrm>
          <a:prstGeom prst="rect">
            <a:avLst/>
          </a:prstGeom>
        </p:spPr>
      </p:pic>
      <p:pic>
        <p:nvPicPr>
          <p:cNvPr id="11" name="Picture 10" descr="NarrativeQ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317743"/>
            <a:ext cx="3600000" cy="197803"/>
          </a:xfrm>
          <a:prstGeom prst="rect">
            <a:avLst/>
          </a:prstGeom>
        </p:spPr>
      </p:pic>
      <p:pic>
        <p:nvPicPr>
          <p:cNvPr id="12" name="Picture 11" descr="BERT_Mounta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27" y="1649384"/>
            <a:ext cx="4541069" cy="39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ERT_Mount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2" y="984121"/>
            <a:ext cx="7145876" cy="49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Aytunc UN</dc:creator>
  <cp:lastModifiedBy>Aytunc UN</cp:lastModifiedBy>
  <cp:revision>3</cp:revision>
  <dcterms:created xsi:type="dcterms:W3CDTF">2020-05-11T15:50:21Z</dcterms:created>
  <dcterms:modified xsi:type="dcterms:W3CDTF">2020-05-14T15:55:45Z</dcterms:modified>
</cp:coreProperties>
</file>