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777FB-9788-4133-96BC-546C321C7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B98BB-AB46-449E-9AC2-EFC7C5DC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568C0-9A10-463F-8E97-EF5BB60D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FC219-C717-4B9E-B24C-F647172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9AA0E-7DE0-4405-BCF0-3B155B04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7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268A-38DA-48AF-881C-A926647A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6A6BDA-6684-4025-934D-36DC2E50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05AF2-8FE7-4B6A-BB91-345FA163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E87E8-B99C-4B4A-A920-335B5D40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F9C2C-6268-4B0D-BC11-D8846D01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10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03241F-E5A2-4508-9CA9-B77B88D8E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46BE8-7F10-41A5-BFB5-6B8B5E01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C5A78-4402-4680-A989-6923F82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0682B-CA77-40C3-A722-860FC203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8EA86-F9A3-4787-ABA9-624D0C8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81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CB2F0-700E-4532-8E94-4E08E411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6E29C-A85B-4C02-9C1E-80D0412D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8AC93-515E-4DC0-913B-E49189E3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C2C4B-C1DD-4E08-93C2-03EEA34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2A93E-52D6-4F92-9FD5-E0B86A98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75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D3D0-AD3D-46C3-A199-101AF59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710D8-9C09-445E-924F-AF74E2FE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51A56-2C26-4AA9-8BDA-06645426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FBF3B-EBF9-46A0-BBF2-03BCCDFD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E2AE8-1A9D-4B4E-AF0B-A1CBF94C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91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0506-DDD0-4924-A07A-52170B98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D1CEB-AF04-48A4-9046-7C7B5BB6E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2013E1-0D2D-4260-A736-3CC4AAC18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89DA4-57F4-4954-939C-07218EA4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9882F-08AA-4244-9496-B44A202B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47BB19-09D9-4F42-86E0-ADDCCA1B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9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140A1-723A-46ED-9101-D4FFBE40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8B3A0-AA1F-4F94-9793-3088C5BE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EF841-1AF8-460D-96E7-DC82A027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039413-F24F-482E-AEA0-35B3FF472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1518F4-097A-41EE-8048-1B1B5738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64FF2F-58EB-439A-BB19-29441C4C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EA0F17-8F48-422B-8F08-BB275115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A9D023-A05A-4A61-B510-12123086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09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1E420-E5F0-492B-8B46-208B026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A0DA8-31F3-4C8F-BC00-0D3924D9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D93074-5039-4F88-AAF1-823A6C2D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0B4387-46C3-4E11-9502-1691B1B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5EE603-A31A-48DC-9B66-CBF95D2A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26FDCD-F3C1-4A96-9836-4DE75F7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2B9DB3-EF50-4B82-97F8-6161E055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957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BE9D-F444-4306-91CF-15173EDA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669AD-C888-4AA0-912E-B8628A15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128A7F-D6A0-4E28-B4BD-1964D09D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3387C-E48F-4BBA-B594-F0737E50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7226A-3A7A-4C1F-9358-0E0365C0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4E03ED-B39C-44A5-B7DD-7A4E378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6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FB5D-C6FB-4B0A-B5F5-933C1D39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FAF9C-29EE-405A-8867-887D621FD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2D4DE4-8B0E-4FB5-ABF4-45845268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37274-B31E-42F6-9299-47773982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1F585-B490-411D-9ECB-4219AB2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65AA0-B8DE-44D4-A63B-070AE66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98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798A9A-BFE1-4032-9ACB-B14EABBD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B86F9-107D-44A1-8920-2FD917EE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02875-07FE-4E36-8E1B-D92B02046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1D-36C2-4B42-B78C-31EA23BEF41B}" type="datetimeFigureOut">
              <a:rPr lang="es-PE" smtClean="0"/>
              <a:t>28/05/2019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5AA7F-BC62-40D3-AC32-8C271DD7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F26D9-83B4-465D-B4AA-80B5764F1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F30B-361A-4E35-A52F-2EC5FA713E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53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jaxshake.com/es/JS/235271/como-crear-botones-css-css-butt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73CA25-BE7E-4C77-B784-C0370663D945}"/>
              </a:ext>
            </a:extLst>
          </p:cNvPr>
          <p:cNvSpPr txBox="1"/>
          <p:nvPr/>
        </p:nvSpPr>
        <p:spPr>
          <a:xfrm>
            <a:off x="1234243" y="669200"/>
            <a:ext cx="32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Botones para Juegos - </a:t>
            </a:r>
            <a:r>
              <a:rPr lang="es-PE" dirty="0" err="1"/>
              <a:t>SmartGoal</a:t>
            </a:r>
            <a:endParaRPr lang="es-PE" dirty="0"/>
          </a:p>
        </p:txBody>
      </p:sp>
      <p:pic>
        <p:nvPicPr>
          <p:cNvPr id="1032" name="Picture 8" descr="Resultado de imagen para botones web css redondos">
            <a:extLst>
              <a:ext uri="{FF2B5EF4-FFF2-40B4-BE49-F238E27FC236}">
                <a16:creationId xmlns:a16="http://schemas.microsoft.com/office/drawing/2014/main" id="{8C72FC3C-E6C9-4441-BE0C-B47EB3EF2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3" t="23375" r="34063" b="36800"/>
          <a:stretch/>
        </p:blipFill>
        <p:spPr bwMode="auto">
          <a:xfrm>
            <a:off x="1234243" y="1297174"/>
            <a:ext cx="1754284" cy="17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botones web css">
            <a:extLst>
              <a:ext uri="{FF2B5EF4-FFF2-40B4-BE49-F238E27FC236}">
                <a16:creationId xmlns:a16="http://schemas.microsoft.com/office/drawing/2014/main" id="{C2C64021-36A4-4E39-9A5E-FF9EEBACD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3" t="48047"/>
          <a:stretch/>
        </p:blipFill>
        <p:spPr bwMode="auto">
          <a:xfrm>
            <a:off x="3695558" y="1297175"/>
            <a:ext cx="2400441" cy="17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B18CB1D-E4F7-4CAE-BFAB-2B9D51B57D44}"/>
              </a:ext>
            </a:extLst>
          </p:cNvPr>
          <p:cNvSpPr txBox="1"/>
          <p:nvPr/>
        </p:nvSpPr>
        <p:spPr>
          <a:xfrm>
            <a:off x="3695558" y="3184839"/>
            <a:ext cx="5012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>
                <a:hlinkClick r:id="rId4"/>
              </a:rPr>
              <a:t>http://www.ajaxshake.com/es/JS/235271/como-crear-botones-css-css-buttons.html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373446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Villalobos</dc:creator>
  <cp:lastModifiedBy>Omar Villalobos</cp:lastModifiedBy>
  <cp:revision>8</cp:revision>
  <dcterms:created xsi:type="dcterms:W3CDTF">2019-05-28T20:31:49Z</dcterms:created>
  <dcterms:modified xsi:type="dcterms:W3CDTF">2019-05-29T01:37:54Z</dcterms:modified>
</cp:coreProperties>
</file>