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04C1-D96C-4804-A317-8A2D649FA14C}" type="datetimeFigureOut">
              <a:rPr lang="en-US" smtClean="0"/>
              <a:t>7/22/2010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4C53-E1A4-4ACB-8DAF-DCD0A0E6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Zip </a:t>
            </a:r>
            <a:r>
              <a:rPr lang="en-US" smtClean="0"/>
              <a:t>support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9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Sample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Hyunho Richard Lee</dc:creator>
  <cp:lastModifiedBy>Hyunho Richard Lee</cp:lastModifiedBy>
  <cp:revision>1</cp:revision>
  <dcterms:created xsi:type="dcterms:W3CDTF">2010-07-22T18:52:55Z</dcterms:created>
  <dcterms:modified xsi:type="dcterms:W3CDTF">2010-07-22T18:53:33Z</dcterms:modified>
</cp:coreProperties>
</file>