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0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11" y="1540154"/>
            <a:ext cx="10058400" cy="352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0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8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624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624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3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838200" y="1952625"/>
            <a:ext cx="10515600" cy="3303588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463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469924" y="1952625"/>
            <a:ext cx="5883876" cy="3303588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952624"/>
            <a:ext cx="4400550" cy="331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1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9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5955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8924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972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44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44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1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76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9401"/>
            <a:ext cx="5157787" cy="617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719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26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719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3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2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82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48527"/>
            <a:ext cx="3932237" cy="15580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848" y="7485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6595"/>
            <a:ext cx="3932237" cy="33155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531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3850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63078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2497"/>
            <a:ext cx="3932237" cy="3245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35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92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2389"/>
            <a:ext cx="12192000" cy="102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8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elwilliamsmith/ScottLogicHackathon20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smith@scottlogic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61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Beat the stock market!</a:t>
            </a:r>
          </a:p>
          <a:p>
            <a:r>
              <a:rPr lang="en-GB" dirty="0" smtClean="0"/>
              <a:t>Given daily share prices for a company over 12 months, write an algorithm to maximise profit by buying and selling shares.</a:t>
            </a:r>
          </a:p>
          <a:p>
            <a:r>
              <a:rPr lang="en-GB" dirty="0" smtClean="0"/>
              <a:t>Practice on three test companies, then we’ll run your algorithms on three unseen companies.</a:t>
            </a:r>
          </a:p>
          <a:p>
            <a:r>
              <a:rPr lang="en-GB" dirty="0" smtClean="0"/>
              <a:t>Highest average profit will win.</a:t>
            </a:r>
          </a:p>
          <a:p>
            <a:r>
              <a:rPr lang="en-GB" dirty="0" smtClean="0"/>
              <a:t>You have 2 hours.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56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4464" cy="3792580"/>
          </a:xfrm>
        </p:spPr>
        <p:txBody>
          <a:bodyPr/>
          <a:lstStyle/>
          <a:p>
            <a:r>
              <a:rPr lang="en-GB" dirty="0" smtClean="0"/>
              <a:t>Go to </a:t>
            </a:r>
            <a:r>
              <a:rPr lang="en-GB" dirty="0" smtClean="0">
                <a:hlinkClick r:id="rId2"/>
              </a:rPr>
              <a:t>https://github.com/joelwilliamsmith/ScottLogicHackathon2013</a:t>
            </a:r>
            <a:endParaRPr lang="en-GB" dirty="0" smtClean="0"/>
          </a:p>
          <a:p>
            <a:r>
              <a:rPr lang="en-GB" dirty="0" smtClean="0"/>
              <a:t>Download zip and unzip.</a:t>
            </a:r>
          </a:p>
          <a:p>
            <a:r>
              <a:rPr lang="en-GB" dirty="0" smtClean="0"/>
              <a:t>In </a:t>
            </a:r>
            <a:r>
              <a:rPr lang="en-GB" dirty="0" err="1" smtClean="0"/>
              <a:t>Eclipe</a:t>
            </a:r>
            <a:r>
              <a:rPr lang="en-GB" dirty="0" smtClean="0"/>
              <a:t>, File -&gt; Import -&gt; General -&gt; Existing Projects Into Workspace.</a:t>
            </a:r>
          </a:p>
          <a:p>
            <a:r>
              <a:rPr lang="en-GB" dirty="0" smtClean="0"/>
              <a:t>Browse to unzipped project, select </a:t>
            </a:r>
            <a:r>
              <a:rPr lang="en-GB" dirty="0" err="1" smtClean="0"/>
              <a:t>Hackathon</a:t>
            </a:r>
            <a:r>
              <a:rPr lang="en-GB" dirty="0" smtClean="0"/>
              <a:t>. Click Finish.</a:t>
            </a:r>
          </a:p>
          <a:p>
            <a:r>
              <a:rPr lang="en-GB" dirty="0" smtClean="0"/>
              <a:t>Right click </a:t>
            </a:r>
            <a:r>
              <a:rPr lang="en-GB" dirty="0" err="1" smtClean="0"/>
              <a:t>Hackaton</a:t>
            </a:r>
            <a:r>
              <a:rPr lang="en-GB" dirty="0" smtClean="0"/>
              <a:t>/</a:t>
            </a:r>
            <a:r>
              <a:rPr lang="en-GB" dirty="0" err="1" smtClean="0"/>
              <a:t>src</a:t>
            </a:r>
            <a:r>
              <a:rPr lang="en-GB" dirty="0" smtClean="0"/>
              <a:t>/(default package)/</a:t>
            </a:r>
            <a:r>
              <a:rPr lang="en-GB" dirty="0" err="1" smtClean="0"/>
              <a:t>TestImplementation</a:t>
            </a:r>
            <a:r>
              <a:rPr lang="en-GB" dirty="0" smtClean="0"/>
              <a:t> -&gt; Run As -&gt; Java Application.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0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</a:t>
            </a:r>
            <a:r>
              <a:rPr lang="en-GB" dirty="0" err="1" smtClean="0"/>
              <a:t>rc</a:t>
            </a:r>
            <a:r>
              <a:rPr lang="en-GB" dirty="0" smtClean="0"/>
              <a:t> / trading / TradingStrategy.java</a:t>
            </a:r>
          </a:p>
          <a:p>
            <a:pPr lvl="1"/>
            <a:r>
              <a:rPr lang="en-GB" dirty="0" smtClean="0"/>
              <a:t>Use </a:t>
            </a:r>
            <a:r>
              <a:rPr lang="en-GB" dirty="0" err="1" smtClean="0"/>
              <a:t>tradingManager</a:t>
            </a:r>
            <a:r>
              <a:rPr lang="en-GB" dirty="0" smtClean="0"/>
              <a:t> to make trades based on </a:t>
            </a:r>
            <a:r>
              <a:rPr lang="en-GB" dirty="0" err="1" smtClean="0"/>
              <a:t>DailyInput</a:t>
            </a:r>
            <a:endParaRPr lang="en-GB" dirty="0" smtClean="0"/>
          </a:p>
          <a:p>
            <a:pPr lvl="1"/>
            <a:r>
              <a:rPr lang="en-GB" dirty="0" smtClean="0"/>
              <a:t>Available </a:t>
            </a:r>
            <a:r>
              <a:rPr lang="en-GB" dirty="0" err="1" smtClean="0"/>
              <a:t>DailyInput</a:t>
            </a:r>
            <a:r>
              <a:rPr lang="en-GB" dirty="0" smtClean="0"/>
              <a:t> data:</a:t>
            </a:r>
          </a:p>
          <a:p>
            <a:pPr lvl="2"/>
            <a:r>
              <a:rPr lang="en-GB" dirty="0" err="1" smtClean="0"/>
              <a:t>getClose</a:t>
            </a:r>
            <a:r>
              <a:rPr lang="en-GB" dirty="0" smtClean="0"/>
              <a:t>() – close price at the end of the day. The price trades are made at.</a:t>
            </a:r>
          </a:p>
          <a:p>
            <a:pPr lvl="2"/>
            <a:r>
              <a:rPr lang="en-GB" dirty="0" err="1" smtClean="0"/>
              <a:t>getOpen</a:t>
            </a:r>
            <a:r>
              <a:rPr lang="en-GB" dirty="0" smtClean="0"/>
              <a:t>() – open price from the beginning of the day.</a:t>
            </a:r>
          </a:p>
          <a:p>
            <a:pPr lvl="2"/>
            <a:r>
              <a:rPr lang="en-GB" dirty="0" err="1" smtClean="0"/>
              <a:t>getHigh</a:t>
            </a:r>
            <a:r>
              <a:rPr lang="en-GB" dirty="0" smtClean="0"/>
              <a:t>() – the highest price reached during the day.</a:t>
            </a:r>
          </a:p>
          <a:p>
            <a:pPr lvl="2"/>
            <a:r>
              <a:rPr lang="en-GB" dirty="0" err="1" smtClean="0"/>
              <a:t>getLow</a:t>
            </a:r>
            <a:r>
              <a:rPr lang="en-GB" dirty="0" smtClean="0"/>
              <a:t>() – the lowest price reached during the day.</a:t>
            </a:r>
          </a:p>
          <a:p>
            <a:pPr lvl="2"/>
            <a:r>
              <a:rPr lang="en-GB" dirty="0" err="1" smtClean="0"/>
              <a:t>getDay</a:t>
            </a:r>
            <a:r>
              <a:rPr lang="en-GB" dirty="0" smtClean="0"/>
              <a:t>() – the number of the current day.</a:t>
            </a:r>
          </a:p>
          <a:p>
            <a:pPr lvl="2"/>
            <a:r>
              <a:rPr lang="en-GB" dirty="0" err="1" smtClean="0"/>
              <a:t>getRemainingDays</a:t>
            </a:r>
            <a:r>
              <a:rPr lang="en-GB" dirty="0" smtClean="0"/>
              <a:t>() – the number of days remaining to trade.</a:t>
            </a:r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6972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700808"/>
            <a:ext cx="10515600" cy="4349445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available methods on </a:t>
            </a:r>
            <a:r>
              <a:rPr lang="en-GB" dirty="0" err="1" smtClean="0"/>
              <a:t>tradingManager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buyMaxNumberOfShares</a:t>
            </a:r>
            <a:r>
              <a:rPr lang="en-GB" dirty="0" smtClean="0"/>
              <a:t>() – buy as many shares as possible.</a:t>
            </a:r>
          </a:p>
          <a:p>
            <a:pPr lvl="1"/>
            <a:r>
              <a:rPr lang="en-GB" dirty="0" err="1" smtClean="0"/>
              <a:t>buyNumberOfShares</a:t>
            </a:r>
            <a:r>
              <a:rPr lang="en-GB" dirty="0" smtClean="0"/>
              <a:t>() – buys the given number of shares.</a:t>
            </a:r>
          </a:p>
          <a:p>
            <a:pPr lvl="1"/>
            <a:r>
              <a:rPr lang="en-GB" dirty="0" err="1" smtClean="0"/>
              <a:t>buySharesOfValue</a:t>
            </a:r>
            <a:r>
              <a:rPr lang="en-GB" dirty="0" smtClean="0"/>
              <a:t>() – buys a number of shares worth the given amount.</a:t>
            </a:r>
          </a:p>
          <a:p>
            <a:pPr lvl="1"/>
            <a:r>
              <a:rPr lang="en-GB" dirty="0" err="1" smtClean="0"/>
              <a:t>doNothing</a:t>
            </a:r>
            <a:r>
              <a:rPr lang="en-GB" dirty="0" smtClean="0"/>
              <a:t>() – complete no trading activity.</a:t>
            </a:r>
          </a:p>
          <a:p>
            <a:pPr lvl="1"/>
            <a:r>
              <a:rPr lang="en-GB" dirty="0" err="1" smtClean="0"/>
              <a:t>getAvailableFunds</a:t>
            </a:r>
            <a:r>
              <a:rPr lang="en-GB" dirty="0" smtClean="0"/>
              <a:t>() – get the amount of cash available.</a:t>
            </a:r>
          </a:p>
          <a:p>
            <a:pPr lvl="1"/>
            <a:r>
              <a:rPr lang="en-GB" dirty="0" err="1" smtClean="0"/>
              <a:t>getInvestmentAmount</a:t>
            </a:r>
            <a:r>
              <a:rPr lang="en-GB" dirty="0" smtClean="0"/>
              <a:t>() – get the  cash value of shares currently invested.</a:t>
            </a:r>
          </a:p>
          <a:p>
            <a:pPr lvl="1"/>
            <a:r>
              <a:rPr lang="en-GB" dirty="0" err="1" smtClean="0"/>
              <a:t>getSharesOwned</a:t>
            </a:r>
            <a:r>
              <a:rPr lang="en-GB" dirty="0" smtClean="0"/>
              <a:t>() – get the number of shares currently owned.</a:t>
            </a:r>
          </a:p>
          <a:p>
            <a:pPr lvl="1"/>
            <a:r>
              <a:rPr lang="en-GB" dirty="0" err="1" smtClean="0"/>
              <a:t>sellAllShares</a:t>
            </a:r>
            <a:r>
              <a:rPr lang="en-GB" dirty="0" smtClean="0"/>
              <a:t>() – sell all currently owned shares.</a:t>
            </a:r>
          </a:p>
          <a:p>
            <a:pPr lvl="1"/>
            <a:r>
              <a:rPr lang="en-GB" dirty="0" err="1" smtClean="0"/>
              <a:t>sellNumberOfShares</a:t>
            </a:r>
            <a:r>
              <a:rPr lang="en-GB" dirty="0" smtClean="0"/>
              <a:t>() – sell the given number of shares.</a:t>
            </a:r>
          </a:p>
          <a:p>
            <a:pPr lvl="1"/>
            <a:r>
              <a:rPr lang="en-GB" dirty="0" err="1" smtClean="0"/>
              <a:t>sellSharesOfValue</a:t>
            </a:r>
            <a:r>
              <a:rPr lang="en-GB" dirty="0" smtClean="0"/>
              <a:t>() -  sell a number of shares worth the given amount</a:t>
            </a:r>
          </a:p>
        </p:txBody>
      </p:sp>
    </p:spTree>
    <p:extLst>
      <p:ext uri="{BB962C8B-B14F-4D97-AF65-F5344CB8AC3E}">
        <p14:creationId xmlns:p14="http://schemas.microsoft.com/office/powerpoint/2010/main" val="77622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</a:t>
            </a:r>
            <a:r>
              <a:rPr lang="en-GB" dirty="0" err="1" smtClean="0"/>
              <a:t>rc</a:t>
            </a:r>
            <a:r>
              <a:rPr lang="en-GB" dirty="0" smtClean="0"/>
              <a:t> /default package / TestImplementation.java</a:t>
            </a:r>
          </a:p>
          <a:p>
            <a:pPr lvl="1"/>
            <a:r>
              <a:rPr lang="en-GB" dirty="0" smtClean="0"/>
              <a:t>Run your algorithm against test data.</a:t>
            </a:r>
          </a:p>
          <a:p>
            <a:pPr lvl="1"/>
            <a:r>
              <a:rPr lang="en-GB" dirty="0" smtClean="0"/>
              <a:t>Change the company string to test against different companies.</a:t>
            </a:r>
          </a:p>
          <a:p>
            <a:pPr lvl="1"/>
            <a:r>
              <a:rPr lang="en-GB" dirty="0" smtClean="0"/>
              <a:t>Available test companies: Google, Microsoft, Netflix.</a:t>
            </a:r>
          </a:p>
          <a:p>
            <a:pPr lvl="1"/>
            <a:endParaRPr lang="en-GB" dirty="0"/>
          </a:p>
          <a:p>
            <a:r>
              <a:rPr lang="en-GB" dirty="0" smtClean="0"/>
              <a:t>data</a:t>
            </a:r>
          </a:p>
          <a:p>
            <a:pPr lvl="1"/>
            <a:r>
              <a:rPr lang="en-GB" dirty="0" smtClean="0"/>
              <a:t>Images visualizing the data for the available companies.</a:t>
            </a:r>
          </a:p>
          <a:p>
            <a:pPr lvl="1"/>
            <a:r>
              <a:rPr lang="en-GB" dirty="0" smtClean="0"/>
              <a:t>JSON data files containing the price data for the available companies.</a:t>
            </a:r>
          </a:p>
        </p:txBody>
      </p:sp>
    </p:spTree>
    <p:extLst>
      <p:ext uri="{BB962C8B-B14F-4D97-AF65-F5344CB8AC3E}">
        <p14:creationId xmlns:p14="http://schemas.microsoft.com/office/powerpoint/2010/main" val="308083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Submitting your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Email your TradingStrategy.java and any </a:t>
            </a:r>
            <a:r>
              <a:rPr lang="en-GB" smtClean="0"/>
              <a:t>associated classes </a:t>
            </a:r>
            <a:r>
              <a:rPr lang="en-GB" dirty="0" smtClean="0"/>
              <a:t>to </a:t>
            </a:r>
            <a:r>
              <a:rPr lang="en-GB" dirty="0" smtClean="0">
                <a:hlinkClick r:id="rId2"/>
              </a:rPr>
              <a:t>jsmith@scottlogic.com</a:t>
            </a:r>
            <a:endParaRPr lang="en-GB" dirty="0" smtClean="0"/>
          </a:p>
          <a:p>
            <a:r>
              <a:rPr lang="en-GB" dirty="0" smtClean="0"/>
              <a:t>Keep any additional classes within the same package as </a:t>
            </a:r>
            <a:r>
              <a:rPr lang="en-GB" dirty="0" err="1" smtClean="0"/>
              <a:t>TradingStrategy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725565"/>
      </p:ext>
    </p:extLst>
  </p:cSld>
  <p:clrMapOvr>
    <a:masterClrMapping/>
  </p:clrMapOvr>
</p:sld>
</file>

<file path=ppt/theme/theme1.xml><?xml version="1.0" encoding="utf-8"?>
<a:theme xmlns:a="http://schemas.openxmlformats.org/drawingml/2006/main" name="Scott Logic Powerpoint Themes">
  <a:themeElements>
    <a:clrScheme name="Scott Logic">
      <a:dk1>
        <a:srgbClr val="666666"/>
      </a:dk1>
      <a:lt1>
        <a:srgbClr val="FFFFFF"/>
      </a:lt1>
      <a:dk2>
        <a:srgbClr val="666666"/>
      </a:dk2>
      <a:lt2>
        <a:srgbClr val="E7E6E6"/>
      </a:lt2>
      <a:accent1>
        <a:srgbClr val="666666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9F025C"/>
      </a:hlink>
      <a:folHlink>
        <a:srgbClr val="9F025C"/>
      </a:folHlink>
    </a:clrScheme>
    <a:fontScheme name="Scott Logic">
      <a:majorFont>
        <a:latin typeface="Steagal Light"/>
        <a:ea typeface=""/>
        <a:cs typeface=""/>
      </a:majorFont>
      <a:minorFont>
        <a:latin typeface="Steagal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cott Logic" id="{0A265318-E7B1-4998-B3B3-540563DDB61B}" vid="{97062A6F-1CA9-4333-9A1F-2DBA24FE34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Scott Logic Powerpoint Themes</Template>
  <TotalTime>66</TotalTime>
  <Words>391</Words>
  <Application>Microsoft Office PowerPoint</Application>
  <PresentationFormat>Custom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Scott Logic Powerpoint Themes</vt:lpstr>
      <vt:lpstr>PowerPoint Presentation</vt:lpstr>
      <vt:lpstr>The challenge…</vt:lpstr>
      <vt:lpstr>Instructions</vt:lpstr>
      <vt:lpstr>Structure</vt:lpstr>
      <vt:lpstr>Structure</vt:lpstr>
      <vt:lpstr>Structure</vt:lpstr>
      <vt:lpstr>Submitting your solution</vt:lpstr>
    </vt:vector>
  </TitlesOfParts>
  <Company>Scott Logic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Walker</dc:creator>
  <cp:lastModifiedBy>Joel Smith</cp:lastModifiedBy>
  <cp:revision>12</cp:revision>
  <dcterms:created xsi:type="dcterms:W3CDTF">2013-10-29T14:53:01Z</dcterms:created>
  <dcterms:modified xsi:type="dcterms:W3CDTF">2013-10-29T16:02:55Z</dcterms:modified>
</cp:coreProperties>
</file>