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72" r:id="rId4"/>
    <p:sldId id="257" r:id="rId5"/>
    <p:sldId id="270" r:id="rId6"/>
    <p:sldId id="258" r:id="rId7"/>
    <p:sldId id="271" r:id="rId8"/>
    <p:sldId id="273" r:id="rId9"/>
    <p:sldId id="275" r:id="rId10"/>
    <p:sldId id="259" r:id="rId11"/>
    <p:sldId id="274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1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6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-support.apps.wwtatc.com/vpn_access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hub.wwt.com/hullt/docker-foundation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0C8D-10FB-1549-A805-B147D845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Client, API,</a:t>
            </a:r>
            <a:r>
              <a:rPr lang="en-US" baseline="0" dirty="0"/>
              <a:t> daemon, repositories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770C8-A08E-A447-AF62-395311F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6" y="2718193"/>
            <a:ext cx="6611175" cy="35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4CEDD-AC87-6846-90B3-B8563EA71F39}"/>
              </a:ext>
            </a:extLst>
          </p:cNvPr>
          <p:cNvSpPr/>
          <p:nvPr/>
        </p:nvSpPr>
        <p:spPr>
          <a:xfrm>
            <a:off x="3605150" y="1810989"/>
            <a:ext cx="4975761" cy="497576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804999-D526-814B-8F18-0980DE510AA2}"/>
              </a:ext>
            </a:extLst>
          </p:cNvPr>
          <p:cNvSpPr/>
          <p:nvPr/>
        </p:nvSpPr>
        <p:spPr>
          <a:xfrm>
            <a:off x="4003221" y="2814452"/>
            <a:ext cx="4185557" cy="39722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40E1FA-A78C-1D49-B27F-3473B8743AC1}"/>
              </a:ext>
            </a:extLst>
          </p:cNvPr>
          <p:cNvSpPr/>
          <p:nvPr/>
        </p:nvSpPr>
        <p:spPr>
          <a:xfrm>
            <a:off x="4566679" y="3742706"/>
            <a:ext cx="3052701" cy="30440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E8B5E-2C59-C643-B0E0-1B73468F6F2A}"/>
              </a:ext>
            </a:extLst>
          </p:cNvPr>
          <p:cNvSpPr txBox="1"/>
          <p:nvPr/>
        </p:nvSpPr>
        <p:spPr>
          <a:xfrm>
            <a:off x="5259656" y="1882576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8B9F4-FA5B-8042-A77D-449744AC4EDC}"/>
              </a:ext>
            </a:extLst>
          </p:cNvPr>
          <p:cNvSpPr txBox="1"/>
          <p:nvPr/>
        </p:nvSpPr>
        <p:spPr>
          <a:xfrm>
            <a:off x="5256685" y="3116871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0B004-0BA2-BC41-8D81-2FB8ACF50918}"/>
              </a:ext>
            </a:extLst>
          </p:cNvPr>
          <p:cNvSpPr txBox="1"/>
          <p:nvPr/>
        </p:nvSpPr>
        <p:spPr>
          <a:xfrm>
            <a:off x="5259656" y="3889502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BAB94-F03B-C443-9473-7178D387AA94}"/>
              </a:ext>
            </a:extLst>
          </p:cNvPr>
          <p:cNvSpPr txBox="1"/>
          <p:nvPr/>
        </p:nvSpPr>
        <p:spPr>
          <a:xfrm>
            <a:off x="5256685" y="2186064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</a:t>
            </a:r>
            <a:r>
              <a:rPr lang="en-US" sz="2400" dirty="0"/>
              <a:t> CLI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213AB-B80F-C845-8795-C48ADD8EA9F1}"/>
              </a:ext>
            </a:extLst>
          </p:cNvPr>
          <p:cNvSpPr txBox="1"/>
          <p:nvPr/>
        </p:nvSpPr>
        <p:spPr>
          <a:xfrm>
            <a:off x="5185497" y="4302191"/>
            <a:ext cx="182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 daemon</a:t>
            </a:r>
            <a:endParaRPr lang="en-US" sz="2400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4C69137-B339-BC42-AB62-A4D89597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81999"/>
            <a:ext cx="2133600" cy="1816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Docker Desktop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3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GitHub</a:t>
            </a:r>
          </a:p>
          <a:p>
            <a:pPr lvl="1"/>
            <a:r>
              <a:rPr lang="en-US" dirty="0">
                <a:hlinkClick r:id="rId4"/>
              </a:rPr>
              <a:t>https://github.wwt.com/hullt/docker-foundations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5"/>
              </a:rPr>
              <a:t>https://code.visualstudio.com/Download</a:t>
            </a:r>
            <a:endParaRPr lang="en-US" dirty="0"/>
          </a:p>
          <a:p>
            <a:r>
              <a:rPr lang="en-US" dirty="0"/>
              <a:t>Wait a few minutes while we get through a Docker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environments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859</Words>
  <Application>Microsoft Macintosh PowerPoint</Application>
  <PresentationFormat>Widescreen</PresentationFormat>
  <Paragraphs>213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Andale Mono</vt:lpstr>
      <vt:lpstr>Arial</vt:lpstr>
      <vt:lpstr>Calibri</vt:lpstr>
      <vt:lpstr>Calibri Light</vt:lpstr>
      <vt:lpstr>Office Theme</vt:lpstr>
      <vt:lpstr>Introduction To Docker</vt:lpstr>
      <vt:lpstr>If you want hands-on practice…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The Docker Architecture</vt:lpstr>
      <vt:lpstr>Docker Engine Overview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37</cp:revision>
  <dcterms:created xsi:type="dcterms:W3CDTF">2020-02-11T00:22:44Z</dcterms:created>
  <dcterms:modified xsi:type="dcterms:W3CDTF">2020-02-14T17:08:27Z</dcterms:modified>
</cp:coreProperties>
</file>