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6" r:id="rId3"/>
    <p:sldId id="277" r:id="rId4"/>
    <p:sldId id="272" r:id="rId5"/>
    <p:sldId id="257" r:id="rId6"/>
    <p:sldId id="270" r:id="rId7"/>
    <p:sldId id="258" r:id="rId8"/>
    <p:sldId id="271" r:id="rId9"/>
    <p:sldId id="273" r:id="rId10"/>
    <p:sldId id="275" r:id="rId11"/>
    <p:sldId id="274" r:id="rId12"/>
    <p:sldId id="259" r:id="rId13"/>
    <p:sldId id="27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1"/>
    <p:restoredTop sz="86395"/>
  </p:normalViewPr>
  <p:slideViewPr>
    <p:cSldViewPr snapToGrid="0" snapToObjects="1">
      <p:cViewPr>
        <p:scale>
          <a:sx n="101" d="100"/>
          <a:sy n="101" d="100"/>
        </p:scale>
        <p:origin x="984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-support.apps.wwtatc.com/vpn_access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hub.wwt.com/hullt/docker-foundation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environments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28CFA4-0A6C-7943-9E09-08CF0BB3CD6B}"/>
              </a:ext>
            </a:extLst>
          </p:cNvPr>
          <p:cNvGrpSpPr/>
          <p:nvPr/>
        </p:nvGrpSpPr>
        <p:grpSpPr>
          <a:xfrm>
            <a:off x="3605150" y="1810989"/>
            <a:ext cx="4975761" cy="4975761"/>
            <a:chOff x="3605150" y="1810989"/>
            <a:chExt cx="4975761" cy="49757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74CEDD-AC87-6846-90B3-B8563EA71F39}"/>
                </a:ext>
              </a:extLst>
            </p:cNvPr>
            <p:cNvSpPr/>
            <p:nvPr/>
          </p:nvSpPr>
          <p:spPr>
            <a:xfrm>
              <a:off x="3605150" y="1810989"/>
              <a:ext cx="4975761" cy="49757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9E8B5E-2C59-C643-B0E0-1B73468F6F2A}"/>
                </a:ext>
              </a:extLst>
            </p:cNvPr>
            <p:cNvSpPr txBox="1"/>
            <p:nvPr/>
          </p:nvSpPr>
          <p:spPr>
            <a:xfrm>
              <a:off x="5259656" y="1882576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FBAB94-F03B-C443-9473-7178D387AA94}"/>
                </a:ext>
              </a:extLst>
            </p:cNvPr>
            <p:cNvSpPr txBox="1"/>
            <p:nvPr/>
          </p:nvSpPr>
          <p:spPr>
            <a:xfrm>
              <a:off x="5256685" y="2186064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</a:t>
              </a:r>
              <a:r>
                <a:rPr lang="en-US" sz="2400" dirty="0"/>
                <a:t> CLI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BD1948-46B8-A445-9F37-2F5AD2441120}"/>
              </a:ext>
            </a:extLst>
          </p:cNvPr>
          <p:cNvGrpSpPr/>
          <p:nvPr/>
        </p:nvGrpSpPr>
        <p:grpSpPr>
          <a:xfrm>
            <a:off x="4003221" y="2814452"/>
            <a:ext cx="4185557" cy="3972298"/>
            <a:chOff x="4003221" y="2814452"/>
            <a:chExt cx="4185557" cy="3972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04999-D526-814B-8F18-0980DE510AA2}"/>
                </a:ext>
              </a:extLst>
            </p:cNvPr>
            <p:cNvSpPr/>
            <p:nvPr/>
          </p:nvSpPr>
          <p:spPr>
            <a:xfrm>
              <a:off x="4003221" y="2814452"/>
              <a:ext cx="4185557" cy="39722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98B9F4-FA5B-8042-A77D-449744AC4EDC}"/>
                </a:ext>
              </a:extLst>
            </p:cNvPr>
            <p:cNvSpPr txBox="1"/>
            <p:nvPr/>
          </p:nvSpPr>
          <p:spPr>
            <a:xfrm>
              <a:off x="5256685" y="3116871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REST API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830A5-CA47-9048-89CA-8533705B7972}"/>
              </a:ext>
            </a:extLst>
          </p:cNvPr>
          <p:cNvGrpSpPr/>
          <p:nvPr/>
        </p:nvGrpSpPr>
        <p:grpSpPr>
          <a:xfrm>
            <a:off x="4566679" y="3742706"/>
            <a:ext cx="3052701" cy="3044044"/>
            <a:chOff x="4566679" y="3742706"/>
            <a:chExt cx="3052701" cy="30440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40E1FA-A78C-1D49-B27F-3473B8743AC1}"/>
                </a:ext>
              </a:extLst>
            </p:cNvPr>
            <p:cNvSpPr/>
            <p:nvPr/>
          </p:nvSpPr>
          <p:spPr>
            <a:xfrm>
              <a:off x="4566679" y="3742706"/>
              <a:ext cx="3052701" cy="30440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0B004-0BA2-BC41-8D81-2FB8ACF50918}"/>
                </a:ext>
              </a:extLst>
            </p:cNvPr>
            <p:cNvSpPr txBox="1"/>
            <p:nvPr/>
          </p:nvSpPr>
          <p:spPr>
            <a:xfrm>
              <a:off x="5259656" y="3889502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213AB-B80F-C845-8795-C48ADD8EA9F1}"/>
                </a:ext>
              </a:extLst>
            </p:cNvPr>
            <p:cNvSpPr txBox="1"/>
            <p:nvPr/>
          </p:nvSpPr>
          <p:spPr>
            <a:xfrm>
              <a:off x="5185497" y="4302191"/>
              <a:ext cx="1821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 daemon</a:t>
              </a:r>
              <a:endParaRPr lang="en-US" sz="2400" dirty="0"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F4C69137-B339-BC42-AB62-A4D89597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9200" y="4581999"/>
              <a:ext cx="2133600" cy="181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1DCBC-E626-4F42-8F41-D40093A5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96" y="1544493"/>
            <a:ext cx="2745007" cy="2799287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BCBCE6E8-14E1-E04F-B539-F4E32882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868" y="1544493"/>
            <a:ext cx="3658318" cy="4187299"/>
          </a:xfrm>
          <a:prstGeom prst="rect">
            <a:avLst/>
          </a:prstGeom>
        </p:spPr>
      </p:pic>
      <p:pic>
        <p:nvPicPr>
          <p:cNvPr id="18" name="Picture 17" descr="A picture containing room, sign&#10;&#10;Description automatically generated">
            <a:extLst>
              <a:ext uri="{FF2B5EF4-FFF2-40B4-BE49-F238E27FC236}">
                <a16:creationId xmlns:a16="http://schemas.microsoft.com/office/drawing/2014/main" id="{A29C93E5-37EA-F844-8997-2DBBB13C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851" y="1296357"/>
            <a:ext cx="3093949" cy="304742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3FB3C-8181-5D43-ADB4-3082B9282E0B}"/>
              </a:ext>
            </a:extLst>
          </p:cNvPr>
          <p:cNvCxnSpPr>
            <a:cxnSpLocks/>
          </p:cNvCxnSpPr>
          <p:nvPr/>
        </p:nvCxnSpPr>
        <p:spPr>
          <a:xfrm flipV="1">
            <a:off x="3688336" y="2124635"/>
            <a:ext cx="918242" cy="2151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C9895-FC90-6249-8FA5-F4EF721E1474}"/>
              </a:ext>
            </a:extLst>
          </p:cNvPr>
          <p:cNvCxnSpPr>
            <a:cxnSpLocks/>
          </p:cNvCxnSpPr>
          <p:nvPr/>
        </p:nvCxnSpPr>
        <p:spPr>
          <a:xfrm flipV="1">
            <a:off x="3695841" y="2232212"/>
            <a:ext cx="910737" cy="6378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D41B-6CEA-0444-947A-73FB86344B27}"/>
              </a:ext>
            </a:extLst>
          </p:cNvPr>
          <p:cNvCxnSpPr>
            <a:cxnSpLocks/>
          </p:cNvCxnSpPr>
          <p:nvPr/>
        </p:nvCxnSpPr>
        <p:spPr>
          <a:xfrm flipV="1">
            <a:off x="3688336" y="2279759"/>
            <a:ext cx="1024049" cy="13583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FB3532-A251-CD40-BD24-D065C02EB7F0}"/>
              </a:ext>
            </a:extLst>
          </p:cNvPr>
          <p:cNvCxnSpPr>
            <a:cxnSpLocks/>
          </p:cNvCxnSpPr>
          <p:nvPr/>
        </p:nvCxnSpPr>
        <p:spPr>
          <a:xfrm flipH="1">
            <a:off x="7168056" y="2279759"/>
            <a:ext cx="225725" cy="778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4B898-A45C-714A-AA03-4DAAA9728AB6}"/>
              </a:ext>
            </a:extLst>
          </p:cNvPr>
          <p:cNvCxnSpPr>
            <a:cxnSpLocks/>
          </p:cNvCxnSpPr>
          <p:nvPr/>
        </p:nvCxnSpPr>
        <p:spPr>
          <a:xfrm>
            <a:off x="7619507" y="2279758"/>
            <a:ext cx="1206719" cy="11492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5FFA85-43E8-1946-B08D-2BF0CD3DE6B7}"/>
              </a:ext>
            </a:extLst>
          </p:cNvPr>
          <p:cNvCxnSpPr>
            <a:cxnSpLocks/>
          </p:cNvCxnSpPr>
          <p:nvPr/>
        </p:nvCxnSpPr>
        <p:spPr>
          <a:xfrm flipH="1">
            <a:off x="7333060" y="3518297"/>
            <a:ext cx="1468040" cy="6107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346F87-30DB-794E-B104-BB37F69E21B2}"/>
              </a:ext>
            </a:extLst>
          </p:cNvPr>
          <p:cNvCxnSpPr>
            <a:cxnSpLocks/>
          </p:cNvCxnSpPr>
          <p:nvPr/>
        </p:nvCxnSpPr>
        <p:spPr>
          <a:xfrm>
            <a:off x="5766072" y="2279758"/>
            <a:ext cx="1011246" cy="1011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496B47-7655-3246-AB7A-95C50CD56B11}"/>
              </a:ext>
            </a:extLst>
          </p:cNvPr>
          <p:cNvCxnSpPr>
            <a:cxnSpLocks/>
          </p:cNvCxnSpPr>
          <p:nvPr/>
        </p:nvCxnSpPr>
        <p:spPr>
          <a:xfrm flipH="1" flipV="1">
            <a:off x="5577841" y="3290863"/>
            <a:ext cx="1199477" cy="75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7990F-0D19-5C45-B085-E3BD91B891ED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3"/>
            <a:ext cx="1199477" cy="16001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D2D92B-A588-A049-8DA6-C806A9BA2C0A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2"/>
            <a:ext cx="1199477" cy="4578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ED7C98-FE48-1744-BC1E-2B8892131967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1"/>
            <a:ext cx="1199477" cy="10406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Hands-On</a:t>
            </a:r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Docker Desktop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3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GitHub</a:t>
            </a:r>
          </a:p>
          <a:p>
            <a:pPr lvl="1"/>
            <a:r>
              <a:rPr lang="en-US" dirty="0">
                <a:hlinkClick r:id="rId4"/>
              </a:rPr>
              <a:t>https://github.wwt.com/hullt/docker-foundations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5"/>
              </a:rPr>
              <a:t>https://code.visualstudio.com/Download</a:t>
            </a:r>
            <a:endParaRPr lang="en-US" dirty="0"/>
          </a:p>
          <a:p>
            <a:r>
              <a:rPr lang="en-US" dirty="0"/>
              <a:t>Wait a few minutes while we get through a Docker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862</Words>
  <Application>Microsoft Macintosh PowerPoint</Application>
  <PresentationFormat>Widescreen</PresentationFormat>
  <Paragraphs>218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Andale Mono</vt:lpstr>
      <vt:lpstr>Arial</vt:lpstr>
      <vt:lpstr>Calibri</vt:lpstr>
      <vt:lpstr>Calibri Light</vt:lpstr>
      <vt:lpstr>Office Theme</vt:lpstr>
      <vt:lpstr>Introduction To Docker</vt:lpstr>
      <vt:lpstr>If you want hands-on practice…</vt:lpstr>
      <vt:lpstr>Part I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Docker Engine Overview</vt:lpstr>
      <vt:lpstr>The Docker Architecture</vt:lpstr>
      <vt:lpstr>Part II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42</cp:revision>
  <dcterms:created xsi:type="dcterms:W3CDTF">2020-02-11T00:22:44Z</dcterms:created>
  <dcterms:modified xsi:type="dcterms:W3CDTF">2020-02-15T05:35:58Z</dcterms:modified>
</cp:coreProperties>
</file>