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32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616" y="168"/>
      </p:cViewPr>
      <p:guideLst/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C37E-68B3-CB4F-80FD-F55CEAD35E0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the basics (no deep </a:t>
            </a:r>
            <a:r>
              <a:rPr lang="en-US" dirty="0" err="1"/>
              <a:t>sh</a:t>
            </a:r>
            <a:r>
              <a:rPr lang="en-US" dirty="0"/>
              <a:t>*t) with some hands-on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platform</a:t>
            </a:r>
          </a:p>
          <a:p>
            <a:r>
              <a:rPr lang="en-US" dirty="0"/>
              <a:t>What’s a container?</a:t>
            </a:r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VMs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FF22-B1CF-2743-BC0C-62A0B87C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0C8D-10FB-1549-A805-B147D845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Client, API,</a:t>
            </a:r>
            <a:r>
              <a:rPr lang="en-US" baseline="0" dirty="0"/>
              <a:t> daemon,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204</Words>
  <Application>Microsoft Macintosh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Docker</vt:lpstr>
      <vt:lpstr>What is Docker?</vt:lpstr>
      <vt:lpstr>Comparing VMs to Containers</vt:lpstr>
      <vt:lpstr>The Docker Architecture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5</cp:revision>
  <dcterms:created xsi:type="dcterms:W3CDTF">2020-02-11T00:22:44Z</dcterms:created>
  <dcterms:modified xsi:type="dcterms:W3CDTF">2020-02-11T00:56:26Z</dcterms:modified>
</cp:coreProperties>
</file>