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76" r:id="rId3"/>
    <p:sldId id="277" r:id="rId4"/>
    <p:sldId id="272" r:id="rId5"/>
    <p:sldId id="257" r:id="rId6"/>
    <p:sldId id="270" r:id="rId7"/>
    <p:sldId id="258" r:id="rId8"/>
    <p:sldId id="271" r:id="rId9"/>
    <p:sldId id="273" r:id="rId10"/>
    <p:sldId id="275" r:id="rId11"/>
    <p:sldId id="274" r:id="rId12"/>
    <p:sldId id="259" r:id="rId13"/>
    <p:sldId id="278" r:id="rId14"/>
    <p:sldId id="260" r:id="rId15"/>
    <p:sldId id="281" r:id="rId16"/>
    <p:sldId id="282" r:id="rId17"/>
    <p:sldId id="283" r:id="rId18"/>
    <p:sldId id="284" r:id="rId19"/>
    <p:sldId id="261" r:id="rId20"/>
    <p:sldId id="285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wwt.com/hullt/docker-foundations" TargetMode="External"/><Relationship Id="rId5" Type="http://schemas.openxmlformats.org/officeDocument/2006/relationships/hyperlink" Target="https://atc-support.apps.wwtatc.com/vpn_acces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8CFA4-0A6C-7943-9E09-08CF0BB3CD6B}"/>
              </a:ext>
            </a:extLst>
          </p:cNvPr>
          <p:cNvGrpSpPr/>
          <p:nvPr/>
        </p:nvGrpSpPr>
        <p:grpSpPr>
          <a:xfrm>
            <a:off x="3605150" y="1810989"/>
            <a:ext cx="4975761" cy="4975761"/>
            <a:chOff x="3605150" y="1810989"/>
            <a:chExt cx="4975761" cy="49757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74CEDD-AC87-6846-90B3-B8563EA71F39}"/>
                </a:ext>
              </a:extLst>
            </p:cNvPr>
            <p:cNvSpPr/>
            <p:nvPr/>
          </p:nvSpPr>
          <p:spPr>
            <a:xfrm>
              <a:off x="3605150" y="1810989"/>
              <a:ext cx="4975761" cy="49757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9E8B5E-2C59-C643-B0E0-1B73468F6F2A}"/>
                </a:ext>
              </a:extLst>
            </p:cNvPr>
            <p:cNvSpPr txBox="1"/>
            <p:nvPr/>
          </p:nvSpPr>
          <p:spPr>
            <a:xfrm>
              <a:off x="5259656" y="1882576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BAB94-F03B-C443-9473-7178D387AA94}"/>
                </a:ext>
              </a:extLst>
            </p:cNvPr>
            <p:cNvSpPr txBox="1"/>
            <p:nvPr/>
          </p:nvSpPr>
          <p:spPr>
            <a:xfrm>
              <a:off x="5256685" y="2186064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</a:t>
              </a:r>
              <a:r>
                <a:rPr lang="en-US" sz="2400" dirty="0"/>
                <a:t> CLI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D1948-46B8-A445-9F37-2F5AD2441120}"/>
              </a:ext>
            </a:extLst>
          </p:cNvPr>
          <p:cNvGrpSpPr/>
          <p:nvPr/>
        </p:nvGrpSpPr>
        <p:grpSpPr>
          <a:xfrm>
            <a:off x="4003221" y="2814452"/>
            <a:ext cx="4185557" cy="3972298"/>
            <a:chOff x="4003221" y="2814452"/>
            <a:chExt cx="4185557" cy="3972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04999-D526-814B-8F18-0980DE510AA2}"/>
                </a:ext>
              </a:extLst>
            </p:cNvPr>
            <p:cNvSpPr/>
            <p:nvPr/>
          </p:nvSpPr>
          <p:spPr>
            <a:xfrm>
              <a:off x="4003221" y="2814452"/>
              <a:ext cx="4185557" cy="39722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98B9F4-FA5B-8042-A77D-449744AC4EDC}"/>
                </a:ext>
              </a:extLst>
            </p:cNvPr>
            <p:cNvSpPr txBox="1"/>
            <p:nvPr/>
          </p:nvSpPr>
          <p:spPr>
            <a:xfrm>
              <a:off x="5256685" y="3116871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REST API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830A5-CA47-9048-89CA-8533705B7972}"/>
              </a:ext>
            </a:extLst>
          </p:cNvPr>
          <p:cNvGrpSpPr/>
          <p:nvPr/>
        </p:nvGrpSpPr>
        <p:grpSpPr>
          <a:xfrm>
            <a:off x="4566679" y="3742706"/>
            <a:ext cx="3052701" cy="3044044"/>
            <a:chOff x="4566679" y="3742706"/>
            <a:chExt cx="3052701" cy="30440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0E1FA-A78C-1D49-B27F-3473B8743AC1}"/>
                </a:ext>
              </a:extLst>
            </p:cNvPr>
            <p:cNvSpPr/>
            <p:nvPr/>
          </p:nvSpPr>
          <p:spPr>
            <a:xfrm>
              <a:off x="4566679" y="3742706"/>
              <a:ext cx="3052701" cy="30440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0B004-0BA2-BC41-8D81-2FB8ACF50918}"/>
                </a:ext>
              </a:extLst>
            </p:cNvPr>
            <p:cNvSpPr txBox="1"/>
            <p:nvPr/>
          </p:nvSpPr>
          <p:spPr>
            <a:xfrm>
              <a:off x="5259656" y="3889502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213AB-B80F-C845-8795-C48ADD8EA9F1}"/>
                </a:ext>
              </a:extLst>
            </p:cNvPr>
            <p:cNvSpPr txBox="1"/>
            <p:nvPr/>
          </p:nvSpPr>
          <p:spPr>
            <a:xfrm>
              <a:off x="5185497" y="4302191"/>
              <a:ext cx="182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 daemon</a:t>
              </a:r>
              <a:endParaRPr lang="en-US" sz="2400" dirty="0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4C69137-B339-BC42-AB62-A4D8959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4581999"/>
              <a:ext cx="2133600" cy="181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15F7A-9454-8147-95DD-6631EE72A0C3}"/>
              </a:ext>
            </a:extLst>
          </p:cNvPr>
          <p:cNvGrpSpPr/>
          <p:nvPr/>
        </p:nvGrpSpPr>
        <p:grpSpPr>
          <a:xfrm>
            <a:off x="4320868" y="1544493"/>
            <a:ext cx="3658318" cy="4187299"/>
            <a:chOff x="4320868" y="1544493"/>
            <a:chExt cx="3658318" cy="4187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6EFD58-D78B-8943-BE7F-116FCB4BB4F5}"/>
                </a:ext>
              </a:extLst>
            </p:cNvPr>
            <p:cNvGrpSpPr/>
            <p:nvPr/>
          </p:nvGrpSpPr>
          <p:grpSpPr>
            <a:xfrm>
              <a:off x="4320868" y="1544493"/>
              <a:ext cx="3658318" cy="4187299"/>
              <a:chOff x="4320868" y="1544493"/>
              <a:chExt cx="3658318" cy="41872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3C59EE-7E98-874D-983F-2962A3CEDDEE}"/>
                  </a:ext>
                </a:extLst>
              </p:cNvPr>
              <p:cNvGrpSpPr/>
              <p:nvPr/>
            </p:nvGrpSpPr>
            <p:grpSpPr>
              <a:xfrm>
                <a:off x="4320868" y="1544493"/>
                <a:ext cx="3658318" cy="4187299"/>
                <a:chOff x="4320868" y="1544493"/>
                <a:chExt cx="3658318" cy="4187299"/>
              </a:xfrm>
            </p:grpSpPr>
            <p:pic>
              <p:nvPicPr>
                <p:cNvPr id="16" name="Picture 15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CBCE6E8-14E1-E04F-B539-F4E328823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0868" y="1544493"/>
                  <a:ext cx="3658318" cy="4187299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9E6FD47-08DA-4147-9F3D-A53B5C1D96DB}"/>
                    </a:ext>
                  </a:extLst>
                </p:cNvPr>
                <p:cNvSpPr/>
                <p:nvPr/>
              </p:nvSpPr>
              <p:spPr>
                <a:xfrm>
                  <a:off x="6739982" y="3005684"/>
                  <a:ext cx="593078" cy="6107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1D3176-920B-D141-BAAB-A79698101254}"/>
                  </a:ext>
                </a:extLst>
              </p:cNvPr>
              <p:cNvSpPr/>
              <p:nvPr/>
            </p:nvSpPr>
            <p:spPr>
              <a:xfrm>
                <a:off x="6709986" y="3823692"/>
                <a:ext cx="683795" cy="6298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3F5CD-0C7B-5B4F-9313-B39E77827197}"/>
                </a:ext>
              </a:extLst>
            </p:cNvPr>
            <p:cNvSpPr/>
            <p:nvPr/>
          </p:nvSpPr>
          <p:spPr>
            <a:xfrm>
              <a:off x="4923263" y="2944136"/>
              <a:ext cx="719254" cy="2285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1DCBC-E626-4F42-8F41-D40093A5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96" y="1544493"/>
            <a:ext cx="2745007" cy="2799287"/>
          </a:xfrm>
          <a:prstGeom prst="rect">
            <a:avLst/>
          </a:prstGeom>
        </p:spPr>
      </p:pic>
      <p:pic>
        <p:nvPicPr>
          <p:cNvPr id="18" name="Picture 17" descr="A picture containing room, sign&#10;&#10;Description automatically generated">
            <a:extLst>
              <a:ext uri="{FF2B5EF4-FFF2-40B4-BE49-F238E27FC236}">
                <a16:creationId xmlns:a16="http://schemas.microsoft.com/office/drawing/2014/main" id="{A29C93E5-37EA-F844-8997-2DBBB13C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51" y="1296357"/>
            <a:ext cx="3093949" cy="30474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3FB3C-8181-5D43-ADB4-3082B9282E0B}"/>
              </a:ext>
            </a:extLst>
          </p:cNvPr>
          <p:cNvCxnSpPr>
            <a:cxnSpLocks/>
          </p:cNvCxnSpPr>
          <p:nvPr/>
        </p:nvCxnSpPr>
        <p:spPr>
          <a:xfrm flipV="1">
            <a:off x="3688336" y="2124635"/>
            <a:ext cx="918242" cy="2151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C9895-FC90-6249-8FA5-F4EF721E1474}"/>
              </a:ext>
            </a:extLst>
          </p:cNvPr>
          <p:cNvCxnSpPr>
            <a:cxnSpLocks/>
          </p:cNvCxnSpPr>
          <p:nvPr/>
        </p:nvCxnSpPr>
        <p:spPr>
          <a:xfrm flipV="1">
            <a:off x="3695841" y="2232212"/>
            <a:ext cx="910737" cy="6378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D41B-6CEA-0444-947A-73FB86344B27}"/>
              </a:ext>
            </a:extLst>
          </p:cNvPr>
          <p:cNvCxnSpPr>
            <a:cxnSpLocks/>
          </p:cNvCxnSpPr>
          <p:nvPr/>
        </p:nvCxnSpPr>
        <p:spPr>
          <a:xfrm flipV="1">
            <a:off x="3688336" y="2279759"/>
            <a:ext cx="1024049" cy="1358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FB3532-A251-CD40-BD24-D065C02EB7F0}"/>
              </a:ext>
            </a:extLst>
          </p:cNvPr>
          <p:cNvCxnSpPr>
            <a:cxnSpLocks/>
          </p:cNvCxnSpPr>
          <p:nvPr/>
        </p:nvCxnSpPr>
        <p:spPr>
          <a:xfrm flipH="1">
            <a:off x="7168056" y="2279759"/>
            <a:ext cx="225725" cy="778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4B898-A45C-714A-AA03-4DAAA9728AB6}"/>
              </a:ext>
            </a:extLst>
          </p:cNvPr>
          <p:cNvCxnSpPr>
            <a:cxnSpLocks/>
          </p:cNvCxnSpPr>
          <p:nvPr/>
        </p:nvCxnSpPr>
        <p:spPr>
          <a:xfrm>
            <a:off x="7619507" y="2279758"/>
            <a:ext cx="1206719" cy="11492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5FFA85-43E8-1946-B08D-2BF0CD3DE6B7}"/>
              </a:ext>
            </a:extLst>
          </p:cNvPr>
          <p:cNvCxnSpPr>
            <a:cxnSpLocks/>
          </p:cNvCxnSpPr>
          <p:nvPr/>
        </p:nvCxnSpPr>
        <p:spPr>
          <a:xfrm flipH="1">
            <a:off x="7333060" y="3518297"/>
            <a:ext cx="1468040" cy="610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496B47-7655-3246-AB7A-95C50CD56B11}"/>
              </a:ext>
            </a:extLst>
          </p:cNvPr>
          <p:cNvCxnSpPr>
            <a:cxnSpLocks/>
          </p:cNvCxnSpPr>
          <p:nvPr/>
        </p:nvCxnSpPr>
        <p:spPr>
          <a:xfrm flipH="1" flipV="1">
            <a:off x="5577841" y="3290863"/>
            <a:ext cx="1199477" cy="75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7990F-0D19-5C45-B085-E3BD91B891ED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3"/>
            <a:ext cx="1199477" cy="16001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2D92B-A588-A049-8DA6-C806A9BA2C0A}"/>
              </a:ext>
            </a:extLst>
          </p:cNvPr>
          <p:cNvCxnSpPr>
            <a:cxnSpLocks/>
          </p:cNvCxnSpPr>
          <p:nvPr/>
        </p:nvCxnSpPr>
        <p:spPr>
          <a:xfrm flipH="1" flipV="1">
            <a:off x="5577840" y="3867463"/>
            <a:ext cx="1235710" cy="3362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D7C98-FE48-1744-BC1E-2B8892131967}"/>
              </a:ext>
            </a:extLst>
          </p:cNvPr>
          <p:cNvCxnSpPr>
            <a:cxnSpLocks/>
          </p:cNvCxnSpPr>
          <p:nvPr/>
        </p:nvCxnSpPr>
        <p:spPr>
          <a:xfrm flipH="1">
            <a:off x="5577842" y="4203700"/>
            <a:ext cx="1235708" cy="202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5800C7-046B-1045-847D-E0E2D712A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62" y="3022167"/>
            <a:ext cx="560117" cy="56011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C42BFF-C19A-CB4B-B98B-275F5077A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197" y="3867463"/>
            <a:ext cx="641998" cy="567020"/>
          </a:xfrm>
          <a:prstGeom prst="rect">
            <a:avLst/>
          </a:prstGeom>
        </p:spPr>
      </p:pic>
      <p:pic>
        <p:nvPicPr>
          <p:cNvPr id="39" name="Picture 38" descr="A close up of a box&#10;&#10;Description automatically generated">
            <a:extLst>
              <a:ext uri="{FF2B5EF4-FFF2-40B4-BE49-F238E27FC236}">
                <a16:creationId xmlns:a16="http://schemas.microsoft.com/office/drawing/2014/main" id="{1F8A3688-5BA9-264E-B82C-C55B0EA0B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8" y="3548508"/>
            <a:ext cx="712191" cy="562911"/>
          </a:xfrm>
          <a:prstGeom prst="rect">
            <a:avLst/>
          </a:prstGeom>
        </p:spPr>
      </p:pic>
      <p:pic>
        <p:nvPicPr>
          <p:cNvPr id="40" name="Picture 39" descr="A close up of a box&#10;&#10;Description automatically generated">
            <a:extLst>
              <a:ext uri="{FF2B5EF4-FFF2-40B4-BE49-F238E27FC236}">
                <a16:creationId xmlns:a16="http://schemas.microsoft.com/office/drawing/2014/main" id="{5E9C92DB-DDBA-E246-BB4A-8BE563D8B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7" y="4111419"/>
            <a:ext cx="712191" cy="562911"/>
          </a:xfrm>
          <a:prstGeom prst="rect">
            <a:avLst/>
          </a:prstGeom>
        </p:spPr>
      </p:pic>
      <p:pic>
        <p:nvPicPr>
          <p:cNvPr id="42" name="Picture 41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1BA4645E-904B-544E-BB45-4F291E925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39" y="2990993"/>
            <a:ext cx="757200" cy="585399"/>
          </a:xfrm>
          <a:prstGeom prst="rect">
            <a:avLst/>
          </a:prstGeom>
        </p:spPr>
      </p:pic>
      <p:pic>
        <p:nvPicPr>
          <p:cNvPr id="44" name="Picture 43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C8046E5F-C345-A444-827A-C673A6F06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89" y="4652796"/>
            <a:ext cx="757200" cy="5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Hands-On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to Docker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Open/start Docker Desktop</a:t>
            </a:r>
          </a:p>
          <a:p>
            <a:r>
              <a:rPr lang="en-US" dirty="0"/>
              <a:t>Log on with your Docker Hub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ACF92-2CB8-3247-9D80-AF2BD46B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17" y="2917814"/>
            <a:ext cx="4855499" cy="27547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5730B-64D1-4D4E-A543-00BCE6D2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19" y="2323723"/>
            <a:ext cx="2720855" cy="39429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845C86-78D6-6F41-99E9-2B2A9C097056}"/>
              </a:ext>
            </a:extLst>
          </p:cNvPr>
          <p:cNvSpPr/>
          <p:nvPr/>
        </p:nvSpPr>
        <p:spPr>
          <a:xfrm>
            <a:off x="5375040" y="4743923"/>
            <a:ext cx="957470" cy="33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2AF0-1DD2-BE41-8AA7-773BA9A81B6D}"/>
              </a:ext>
            </a:extLst>
          </p:cNvPr>
          <p:cNvSpPr/>
          <p:nvPr/>
        </p:nvSpPr>
        <p:spPr>
          <a:xfrm>
            <a:off x="7437783" y="4943079"/>
            <a:ext cx="1736034" cy="33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</a:t>
            </a:r>
            <a:r>
              <a:rPr lang="en-US" baseline="0" dirty="0"/>
              <a:t> Docker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--version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info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ocker --version" descr="docker --version">
            <a:hlinkClick r:id="" action="ppaction://media"/>
            <a:extLst>
              <a:ext uri="{FF2B5EF4-FFF2-40B4-BE49-F238E27FC236}">
                <a16:creationId xmlns:a16="http://schemas.microsoft.com/office/drawing/2014/main" id="{A40C71A9-3CC2-CE48-BD12-EB7ADC9C04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807" y="0"/>
            <a:ext cx="1149038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EF1229-839D-814F-8C37-D65660506E0B}"/>
              </a:ext>
            </a:extLst>
          </p:cNvPr>
          <p:cNvSpPr/>
          <p:nvPr/>
        </p:nvSpPr>
        <p:spPr>
          <a:xfrm>
            <a:off x="363686" y="538504"/>
            <a:ext cx="3216641" cy="324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A86FD-8ECE-F547-82CF-D038FD890374}"/>
              </a:ext>
            </a:extLst>
          </p:cNvPr>
          <p:cNvSpPr/>
          <p:nvPr/>
        </p:nvSpPr>
        <p:spPr>
          <a:xfrm>
            <a:off x="2511379" y="538504"/>
            <a:ext cx="772733" cy="32438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B6DB2-5189-C04E-A847-7423D859EF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03139" y="804674"/>
            <a:ext cx="968693" cy="1416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7D54B8-EEB2-A74E-A883-2A7402EACA06}"/>
              </a:ext>
            </a:extLst>
          </p:cNvPr>
          <p:cNvSpPr txBox="1"/>
          <p:nvPr/>
        </p:nvSpPr>
        <p:spPr>
          <a:xfrm>
            <a:off x="1023177" y="2221268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Release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7BC8E-F4DF-8446-869A-D97D90092C50}"/>
              </a:ext>
            </a:extLst>
          </p:cNvPr>
          <p:cNvSpPr txBox="1"/>
          <p:nvPr/>
        </p:nvSpPr>
        <p:spPr>
          <a:xfrm>
            <a:off x="2727188" y="2221268"/>
            <a:ext cx="15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Release Month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C79B-1119-AB46-98E3-54696361B5E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63063" y="804674"/>
            <a:ext cx="461908" cy="1416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ocker info" descr="docker info">
            <a:hlinkClick r:id="" action="ppaction://media"/>
            <a:extLst>
              <a:ext uri="{FF2B5EF4-FFF2-40B4-BE49-F238E27FC236}">
                <a16:creationId xmlns:a16="http://schemas.microsoft.com/office/drawing/2014/main" id="{C9DC8D77-6C17-5745-834D-350FD554F1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2138" y="1588"/>
            <a:ext cx="11487724" cy="68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ocker run hello-world" descr="docker run hello-world">
            <a:hlinkClick r:id="" action="ppaction://media"/>
            <a:extLst>
              <a:ext uri="{FF2B5EF4-FFF2-40B4-BE49-F238E27FC236}">
                <a16:creationId xmlns:a16="http://schemas.microsoft.com/office/drawing/2014/main" id="{A20B172C-2AF9-7646-9A2F-770FF81434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4797" y="0"/>
            <a:ext cx="11482405" cy="6853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A93C59-B990-B64E-A797-E22FC466AD82}"/>
              </a:ext>
            </a:extLst>
          </p:cNvPr>
          <p:cNvSpPr/>
          <p:nvPr/>
        </p:nvSpPr>
        <p:spPr>
          <a:xfrm>
            <a:off x="372976" y="763930"/>
            <a:ext cx="10587790" cy="692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Immutable templates for Docker containers</a:t>
            </a:r>
          </a:p>
          <a:p>
            <a:r>
              <a:rPr lang="en-US" dirty="0"/>
              <a:t>Built using a </a:t>
            </a:r>
            <a:r>
              <a:rPr lang="en-US" dirty="0" err="1">
                <a:solidFill>
                  <a:srgbClr val="FFFF00"/>
                </a:solidFill>
              </a:rPr>
              <a:t>Dockerfile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with all required binaries, packages,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10A600-23EB-1748-BB32-83AB83C4681F}"/>
              </a:ext>
            </a:extLst>
          </p:cNvPr>
          <p:cNvGrpSpPr/>
          <p:nvPr/>
        </p:nvGrpSpPr>
        <p:grpSpPr>
          <a:xfrm>
            <a:off x="6497889" y="2847481"/>
            <a:ext cx="3720096" cy="3508869"/>
            <a:chOff x="4235952" y="2847481"/>
            <a:chExt cx="3720096" cy="35088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09848-2A71-FA46-8F8C-8A389678733E}"/>
                </a:ext>
              </a:extLst>
            </p:cNvPr>
            <p:cNvSpPr/>
            <p:nvPr/>
          </p:nvSpPr>
          <p:spPr>
            <a:xfrm>
              <a:off x="4235952" y="3338111"/>
              <a:ext cx="3720096" cy="30182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A21ADF60-E6A6-3644-8614-597D97C8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891" y="2847481"/>
              <a:ext cx="1184970" cy="84922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8FD00-21D3-954D-B89D-23788560154C}"/>
              </a:ext>
            </a:extLst>
          </p:cNvPr>
          <p:cNvSpPr/>
          <p:nvPr/>
        </p:nvSpPr>
        <p:spPr>
          <a:xfrm>
            <a:off x="6731140" y="3770492"/>
            <a:ext cx="3253590" cy="243499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446557-4837-594C-A1DC-4CDE0262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996" y="5124024"/>
            <a:ext cx="1220056" cy="1029917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EA2C9D23-2C19-5E4E-AD9A-877EB872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743" y="5195473"/>
            <a:ext cx="810829" cy="81082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DAF247D-983B-FB4F-9F7E-E9F748721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273" y="5126108"/>
            <a:ext cx="784454" cy="944755"/>
          </a:xfrm>
          <a:prstGeom prst="rect">
            <a:avLst/>
          </a:prstGeom>
        </p:spPr>
      </p:pic>
      <p:pic>
        <p:nvPicPr>
          <p:cNvPr id="21" name="Picture 20" descr="A picture containing traffic, light, clock&#10;&#10;Description automatically generated">
            <a:extLst>
              <a:ext uri="{FF2B5EF4-FFF2-40B4-BE49-F238E27FC236}">
                <a16:creationId xmlns:a16="http://schemas.microsoft.com/office/drawing/2014/main" id="{789ECA37-B06A-3346-9EE3-D985C57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677" y="3895048"/>
            <a:ext cx="2915473" cy="71064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38CCBC8-781E-5B4D-BF9C-3F4C7020215F}"/>
              </a:ext>
            </a:extLst>
          </p:cNvPr>
          <p:cNvGrpSpPr/>
          <p:nvPr/>
        </p:nvGrpSpPr>
        <p:grpSpPr>
          <a:xfrm>
            <a:off x="1974016" y="3338111"/>
            <a:ext cx="3721696" cy="3018239"/>
            <a:chOff x="1974016" y="3338111"/>
            <a:chExt cx="3721696" cy="30182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ECC660-36D5-C240-8C7A-741A2DD6E62C}"/>
                </a:ext>
              </a:extLst>
            </p:cNvPr>
            <p:cNvSpPr/>
            <p:nvPr/>
          </p:nvSpPr>
          <p:spPr>
            <a:xfrm>
              <a:off x="1975616" y="3338111"/>
              <a:ext cx="3720096" cy="30182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C394FF-DB09-8D4B-B39E-A2617BC30460}"/>
                </a:ext>
              </a:extLst>
            </p:cNvPr>
            <p:cNvSpPr txBox="1"/>
            <p:nvPr/>
          </p:nvSpPr>
          <p:spPr>
            <a:xfrm>
              <a:off x="1974016" y="3357589"/>
              <a:ext cx="3721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Andale Mono" panose="020B0509000000000004" pitchFamily="49" charset="0"/>
                </a:rPr>
                <a:t>Dockerfile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FECB87-24F5-F046-8841-4460DE028F47}"/>
              </a:ext>
            </a:extLst>
          </p:cNvPr>
          <p:cNvSpPr txBox="1"/>
          <p:nvPr/>
        </p:nvSpPr>
        <p:spPr>
          <a:xfrm>
            <a:off x="1974016" y="3877033"/>
            <a:ext cx="3721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FROM python:3.8-alpine</a:t>
            </a:r>
          </a:p>
          <a:p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RUN pip install flask</a:t>
            </a: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RUN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apk</a:t>
            </a: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 add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redis</a:t>
            </a: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CMD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sh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6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5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internal GitHub</a:t>
            </a:r>
          </a:p>
          <a:p>
            <a:pPr lvl="1"/>
            <a:r>
              <a:rPr lang="en-US" dirty="0">
                <a:hlinkClick r:id="rId6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baseline="0" dirty="0"/>
              <a:t>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10" y="1817365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1025</Words>
  <Application>Microsoft Macintosh PowerPoint</Application>
  <PresentationFormat>Widescreen</PresentationFormat>
  <Paragraphs>281</Paragraphs>
  <Slides>30</Slides>
  <Notes>29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Part I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Docker Engine Overview</vt:lpstr>
      <vt:lpstr>The Docker Architecture</vt:lpstr>
      <vt:lpstr>Part II</vt:lpstr>
      <vt:lpstr>Sign In to Docker Desktop</vt:lpstr>
      <vt:lpstr>Verify Your Docker Installation</vt:lpstr>
      <vt:lpstr>PowerPoint Presentation</vt:lpstr>
      <vt:lpstr>PowerPoint Presentation</vt:lpstr>
      <vt:lpstr>PowerPoint Presentation</vt:lpstr>
      <vt:lpstr>Docker Images</vt:lpstr>
      <vt:lpstr>Docker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55</cp:revision>
  <dcterms:created xsi:type="dcterms:W3CDTF">2020-02-11T00:22:44Z</dcterms:created>
  <dcterms:modified xsi:type="dcterms:W3CDTF">2020-02-18T01:11:07Z</dcterms:modified>
</cp:coreProperties>
</file>