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Cabin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bin-bold.fntdata"/><Relationship Id="rId11" Type="http://schemas.openxmlformats.org/officeDocument/2006/relationships/font" Target="fonts/Montserrat-regular.fntdata"/><Relationship Id="rId22" Type="http://schemas.openxmlformats.org/officeDocument/2006/relationships/font" Target="fonts/Cabin-boldItalic.fntdata"/><Relationship Id="rId10" Type="http://schemas.openxmlformats.org/officeDocument/2006/relationships/slide" Target="slides/slide6.xml"/><Relationship Id="rId21" Type="http://schemas.openxmlformats.org/officeDocument/2006/relationships/font" Target="fonts/Cabin-italic.fntdata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19" Type="http://schemas.openxmlformats.org/officeDocument/2006/relationships/font" Target="fonts/Cabin-regular.fntdata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51afb29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51afb29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58019653_0_1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58019653_0_1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51afb2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b51afb2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61891d0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61891d0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5801965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b580196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youtu.be/q3W-MPyDkqY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323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UT Bathroom Services (UTBS)</a:t>
            </a:r>
            <a:endParaRPr sz="4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Chun, Zoe Ng, Joel Wang, Hans Xu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550" y="276905"/>
            <a:ext cx="1228725" cy="1228725"/>
          </a:xfrm>
          <a:prstGeom prst="rect">
            <a:avLst/>
          </a:prstGeom>
          <a:noFill/>
          <a:ln>
            <a:noFill/>
          </a:ln>
          <a:effectLst>
            <a:reflection blurRad="0" dir="5400000" dist="19050" endA="0" endPos="21000" fadeDir="5400012" kx="0" rotWithShape="0" algn="bl" stPos="0" sy="-100000" ky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bin"/>
              <a:buChar char="●"/>
            </a:pPr>
            <a:r>
              <a:rPr lang="en" sz="2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An Android app that allows users to locate bathroom and water facilities on campus</a:t>
            </a:r>
            <a:endParaRPr sz="20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55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bin"/>
              <a:buChar char="●"/>
            </a:pPr>
            <a:r>
              <a:rPr lang="en" sz="2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Locations are ranked by geographical proximity, cleanliness, user reviews, and other criteria</a:t>
            </a:r>
            <a:endParaRPr sz="20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55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bin"/>
              <a:buChar char="●"/>
            </a:pPr>
            <a:r>
              <a:rPr lang="en" sz="2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User based reviews form a central database and are factored into recommendations</a:t>
            </a:r>
            <a:endParaRPr sz="20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UTBS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bin"/>
              <a:buChar char="●"/>
            </a:pPr>
            <a:r>
              <a:rPr lang="en" sz="2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Easily locate bathrooms and water fountains on the map</a:t>
            </a:r>
            <a:endParaRPr sz="20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55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bin"/>
              <a:buChar char="●"/>
            </a:pPr>
            <a:r>
              <a:rPr lang="en" sz="2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Search for bathrooms and water fountains based on desired factors, such as WiFi quality or water temperature</a:t>
            </a:r>
            <a:endParaRPr sz="20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55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bin"/>
              <a:buChar char="●"/>
            </a:pPr>
            <a:r>
              <a:rPr lang="en" sz="2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Save a list of favorite bathrooms and water fountains to quickly find them later</a:t>
            </a:r>
            <a:endParaRPr sz="20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Notable </a:t>
            </a:r>
            <a:r>
              <a:rPr lang="en">
                <a:solidFill>
                  <a:srgbClr val="FFFFFF"/>
                </a:solidFill>
              </a:rPr>
              <a:t>Technologies Used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bin"/>
              <a:buChar char="●"/>
            </a:pPr>
            <a:r>
              <a:rPr lang="en" sz="2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Firebase Cloud Firestore</a:t>
            </a:r>
            <a:endParaRPr sz="20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55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bin"/>
              <a:buChar char="●"/>
            </a:pPr>
            <a:r>
              <a:rPr lang="en" sz="2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DBFlow SQL Database</a:t>
            </a:r>
            <a:endParaRPr sz="20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55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bin"/>
              <a:buChar char="●"/>
            </a:pPr>
            <a:r>
              <a:rPr lang="en" sz="2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Google Play Services Integration</a:t>
            </a:r>
            <a:endParaRPr sz="20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Demo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