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Job to resume similarity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Scrape additional data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Incorporate cloud database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Job to resume similarity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Scrape additional data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Incorporate cloud database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Extract Transform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CSV to </a:t>
            </a:r>
            <a:r>
              <a:rPr lang="en-US" dirty="0" err="1">
                <a:solidFill>
                  <a:srgbClr val="7CEBFF"/>
                </a:solidFill>
              </a:rPr>
              <a:t>MoNGO</a:t>
            </a:r>
            <a:r>
              <a:rPr lang="en-US" dirty="0">
                <a:solidFill>
                  <a:srgbClr val="7CEBFF"/>
                </a:solidFill>
              </a:rPr>
              <a:t> DB</a:t>
            </a:r>
          </a:p>
          <a:p>
            <a:r>
              <a:rPr lang="en-US" dirty="0">
                <a:solidFill>
                  <a:srgbClr val="7CEBFF"/>
                </a:solidFill>
              </a:rPr>
              <a:t>Joel Wiggins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3FEAA-9635-4889-A550-7EA96DD1C6D2}"/>
              </a:ext>
            </a:extLst>
          </p:cNvPr>
          <p:cNvSpPr txBox="1"/>
          <p:nvPr/>
        </p:nvSpPr>
        <p:spPr>
          <a:xfrm>
            <a:off x="651531" y="966575"/>
            <a:ext cx="3252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Resume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Job Posting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download with API 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87671-7374-4869-BB05-763C6D5AF092}"/>
              </a:ext>
            </a:extLst>
          </p:cNvPr>
          <p:cNvSpPr txBox="1"/>
          <p:nvPr/>
        </p:nvSpPr>
        <p:spPr>
          <a:xfrm>
            <a:off x="4215347" y="966575"/>
            <a:ext cx="3252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Zipfile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Pymongo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Chardet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to_dict</a:t>
            </a:r>
            <a:r>
              <a:rPr lang="en-US" dirty="0"/>
              <a:t>(‘records)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</a:t>
            </a:r>
            <a:r>
              <a:rPr lang="pl-PL" dirty="0"/>
              <a:t>.replace('[^a-zA-Z\d\_.]+',' ',regex=True)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4DF0A-13EA-4286-A283-317E5D05930B}"/>
              </a:ext>
            </a:extLst>
          </p:cNvPr>
          <p:cNvSpPr txBox="1"/>
          <p:nvPr/>
        </p:nvSpPr>
        <p:spPr>
          <a:xfrm>
            <a:off x="8288215" y="977362"/>
            <a:ext cx="3252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5588-CEA2-4B46-B81D-7EFD3E7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673-C1EE-4934-8719-10BA4363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4"/>
            <a:ext cx="4694193" cy="23435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Imports</a:t>
            </a:r>
          </a:p>
          <a:p>
            <a:pPr lvl="1"/>
            <a:r>
              <a:rPr lang="en-US" dirty="0"/>
              <a:t>Imported 900+ resumes as a zip file</a:t>
            </a:r>
          </a:p>
          <a:p>
            <a:pPr lvl="1"/>
            <a:r>
              <a:rPr lang="en-US" dirty="0"/>
              <a:t>Imported 19,000+ job descriptions as a zip file</a:t>
            </a:r>
          </a:p>
          <a:p>
            <a:pPr lvl="1"/>
            <a:r>
              <a:rPr lang="en-US" dirty="0"/>
              <a:t>API available but not used</a:t>
            </a:r>
          </a:p>
          <a:p>
            <a:pPr lvl="1"/>
            <a:r>
              <a:rPr lang="en-US" dirty="0"/>
              <a:t>Data includes encoding errors after exporting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42B4-ECEB-4751-9BC2-D3365276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49" y="1911960"/>
            <a:ext cx="4534858" cy="2343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878CE-5A57-4727-BCFE-FC34AE66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49" y="4255477"/>
            <a:ext cx="3929215" cy="24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5588-CEA2-4B46-B81D-7EFD3E7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 with 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673-C1EE-4934-8719-10BA4363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04" y="1263096"/>
            <a:ext cx="5606296" cy="364124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Used “</a:t>
            </a:r>
            <a:r>
              <a:rPr lang="en-US" dirty="0" err="1"/>
              <a:t>chardet</a:t>
            </a:r>
            <a:r>
              <a:rPr lang="en-US" dirty="0"/>
              <a:t>” to determine correct encoding</a:t>
            </a:r>
          </a:p>
          <a:p>
            <a:pPr lvl="1"/>
            <a:r>
              <a:rPr lang="en-US" dirty="0"/>
              <a:t>Removed characters outside of the utf-8 encoding using regex</a:t>
            </a:r>
          </a:p>
          <a:p>
            <a:pPr lvl="1"/>
            <a:r>
              <a:rPr lang="en-US" dirty="0"/>
              <a:t>Try to preserve everything as is that could fit in the database as a ground truth.</a:t>
            </a:r>
          </a:p>
          <a:p>
            <a:pPr lvl="1"/>
            <a:r>
              <a:rPr lang="en-US" dirty="0"/>
              <a:t>A=</a:t>
            </a:r>
            <a:r>
              <a:rPr lang="en-US" dirty="0" err="1"/>
              <a:t>jobs_import_clean.to_dict</a:t>
            </a:r>
            <a:r>
              <a:rPr lang="en-US" dirty="0"/>
              <a:t>('records')</a:t>
            </a:r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942B4-ECEB-4751-9BC2-D3365276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49" y="1911960"/>
            <a:ext cx="4534858" cy="2343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C3330-F8DD-4D03-A591-9F467B6C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436" y="4524013"/>
            <a:ext cx="4351883" cy="19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29CE-B0E9-4CA4-9DE3-82336B7B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to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7165-509E-4926-BADC-FE2E0D60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0688"/>
            <a:ext cx="5309654" cy="1723289"/>
          </a:xfrm>
        </p:spPr>
        <p:txBody>
          <a:bodyPr/>
          <a:lstStyle/>
          <a:p>
            <a:r>
              <a:rPr lang="en-US" dirty="0"/>
              <a:t>Database set up</a:t>
            </a:r>
          </a:p>
          <a:p>
            <a:pPr lvl="1"/>
            <a:r>
              <a:rPr lang="en-US" dirty="0"/>
              <a:t>Used python to set up Mongo database connection</a:t>
            </a:r>
          </a:p>
          <a:p>
            <a:pPr lvl="1"/>
            <a:r>
              <a:rPr lang="en-US" dirty="0"/>
              <a:t>Validated everything was a string</a:t>
            </a:r>
          </a:p>
          <a:p>
            <a:pPr lvl="1"/>
            <a:r>
              <a:rPr lang="en-US" dirty="0"/>
              <a:t>Inserted records with python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61851-4903-48FE-8B23-4483BD13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1" y="3325951"/>
            <a:ext cx="5029200" cy="331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24420-E201-4A7D-B9E1-0CD5014C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56" y="1960688"/>
            <a:ext cx="5032111" cy="44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Time considerations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8201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Joel Wiggins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43</TotalTime>
  <Words>181</Words>
  <Application>Microsoft Office PowerPoint</Application>
  <PresentationFormat>Widescreen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Extract Transform Load</vt:lpstr>
      <vt:lpstr>Tech Requirements</vt:lpstr>
      <vt:lpstr>Export CSV</vt:lpstr>
      <vt:lpstr>Transform  with  Python</vt:lpstr>
      <vt:lpstr>Load to Mongo DB</vt:lpstr>
      <vt:lpstr>Time considerations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Transform Load</dc:title>
  <dc:creator>Joel Wiggins</dc:creator>
  <cp:lastModifiedBy>Joel Wiggins</cp:lastModifiedBy>
  <cp:revision>3</cp:revision>
  <dcterms:created xsi:type="dcterms:W3CDTF">2021-10-09T18:55:17Z</dcterms:created>
  <dcterms:modified xsi:type="dcterms:W3CDTF">2021-10-09T19:39:03Z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