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7cf5a9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7cf5a9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7cf5a9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7cf5a9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7cf5a9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7cf5a9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Success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to results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Funding prediction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Preprocessing-Used PCA to reduce 19000 features down to 200 features. Smote the 200 features to balance out data.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 Development-Answered yes or no on weather project was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Three layers of 300,30,10 and one output layer.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Results-0.78 against the test data and a 0.44 loss.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Preprocessing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-One hot encoding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-Smote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-Colab PRO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-PCA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37" y="712150"/>
            <a:ext cx="2994888" cy="3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872700" y="4419275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Wrangling data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Preprocessing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is_sucessful column was used as the target that we want to predict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All features were used and condensed with PCA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Some rare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categories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application types were converted to an other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category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Leaving these in with PCA should be reviewed further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00575" y="6946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Compiling and Training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847913" y="4221200"/>
            <a:ext cx="21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Recommended</a:t>
            </a: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Model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38" y="1611350"/>
            <a:ext cx="48863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938" y="1806600"/>
            <a:ext cx="21812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64850" y="4287775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Actual Model</a:t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Results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initial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optimized model have an accuracy of .78-.79%.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the model is used in production a 20-25% loss could be factored into the pricing risk to account for model error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Next steps would be to try better data reduction techniques.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different model with yes or no predictions by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category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would help dial in the prediction because they are skewing the data.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