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comments/comment1.xml" ContentType="application/vnd.openxmlformats-officedocument.presentationml.comment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7559675"/>
  <p:notesSz cx="7559675" cy="10691812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commentAuthors" Target="commentAuthors.xml"/>
</Relationships>
</file>

<file path=ppt/comments/comment1.xml><?xml version="1.0" encoding="utf-8"?>
<p:cmLst xmlns:p="http://schemas.openxmlformats.org/presentationml/2006/main">
  <p:cm authorId="0" dt="2016-05-17T14:22:25.000000000" idx="1">
    <p:pos x="0" y="0"/>
    <p:text>- Who is doing what
- progress currently made
- plan for raminder of project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NZ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NZ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NZ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NZ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NZ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NZ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NZ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NZ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DFE7C66-718B-4497-8E5B-F3D9A7B404A1}" type="slidenum">
              <a:rPr b="0" lang="en-NZ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NZ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r>
              <a:rPr b="0" lang="en-NZ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small sample of Reuben’s wonderful login code.</a:t>
            </a:r>
            <a:endParaRPr b="0" lang="en-NZ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r>
              <a:rPr b="0" lang="en-NZ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Joely’s splendid form validation code.</a:t>
            </a:r>
            <a:endParaRPr b="0" lang="en-NZ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r>
              <a:rPr b="0" lang="en-NZ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Joely’s code in action!</a:t>
            </a:r>
            <a:endParaRPr b="0" lang="en-NZ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r>
              <a:rPr b="0" lang="en-NZ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Vicki’s database work populating a web page. </a:t>
            </a:r>
            <a:endParaRPr b="0" lang="en-NZ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3200" y="1768680"/>
            <a:ext cx="549360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3200" y="1768680"/>
            <a:ext cx="549360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3200" y="1768680"/>
            <a:ext cx="549360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3200" y="1768680"/>
            <a:ext cx="549360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N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NZ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N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NZ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NZ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NZ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NZ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N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Team Bastion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N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Joely – Registration page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N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Reuben - Login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N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Vicki – Item database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N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Current progress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Working registration page with validated fields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Local Node.js application linked to client HTML/jQuery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Login page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rcRect l="16656" t="24143" r="17626" b="21242"/>
          <a:stretch/>
        </p:blipFill>
        <p:spPr>
          <a:xfrm>
            <a:off x="360" y="1424520"/>
            <a:ext cx="10078920" cy="471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rcRect l="16427" t="16195" r="17855" b="5061"/>
          <a:stretch/>
        </p:blipFill>
        <p:spPr>
          <a:xfrm>
            <a:off x="36000" y="407880"/>
            <a:ext cx="10007280" cy="674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593000" y="29520"/>
            <a:ext cx="6949080" cy="755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088640" y="29520"/>
            <a:ext cx="7957440" cy="755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N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 steps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76000" y="2478240"/>
            <a:ext cx="9257760" cy="191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Joely to build the Oauth and Heroku hosting. 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Reuben to develop HTTPS support and caching. 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Vicki to continue database work and shopping cart functionality. 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LibreOffice/5.1.0.3$Linux_X86_64 LibreOffice_project/5e3e00a007d9b3b6efb6797a8b8e57b51ab1f737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2016-05-17T14:21:02Z</dcterms:created>
  <dc:creator/>
  <dc:description/>
  <dc:language>en-NZ</dc:language>
  <cp:lastModifiedBy/>
  <dcterms:modified xsi:type="dcterms:W3CDTF">2016-05-20T11:58:12Z</dcterms:modified>
  <cp:revision>5</cp:revision>
  <dc:subject/>
  <dc:title/>
</cp:coreProperties>
</file>