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6-05-17T14:22:25.000000000" idx="1">
    <p:pos x="0" y="0"/>
    <p:text>- Who is doing what
- progress currently made
- plan for raminder of project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1618837-D624-4F32-B327-4CE00B3017C4}" type="slidenum"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small sample of Reuben’s wonderful login code.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Joely’s splendid form validation code.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Joely’s code in action!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Vicki’s database work populating a web page. 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840" y="1769040"/>
            <a:ext cx="54936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840" y="1769040"/>
            <a:ext cx="54936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840" y="1769040"/>
            <a:ext cx="54936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840" y="1769040"/>
            <a:ext cx="54936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N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N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Bastion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 – Registration page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Reuben - Login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Vicki – Item database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progress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registration page with validated fields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Node.js application linked to client HTML/jQuery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 page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rcRect l="16656" t="24143" r="17626" b="21242"/>
          <a:stretch/>
        </p:blipFill>
        <p:spPr>
          <a:xfrm>
            <a:off x="360" y="1424520"/>
            <a:ext cx="10079280" cy="471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rcRect l="16427" t="16195" r="17855" b="5061"/>
          <a:stretch/>
        </p:blipFill>
        <p:spPr>
          <a:xfrm>
            <a:off x="36000" y="407880"/>
            <a:ext cx="10007640" cy="674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593000" y="29520"/>
            <a:ext cx="694944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88640" y="29520"/>
            <a:ext cx="7957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LibreOffice/5.1.0.3$Linux_X86_64 LibreOffice_project/5e3e00a007d9b3b6efb6797a8b8e57b51ab1f737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2016-05-17T14:21:02Z</dcterms:created>
  <dc:creator/>
  <dc:description/>
  <dc:language>en-NZ</dc:language>
  <cp:lastModifiedBy/>
  <dcterms:modified xsi:type="dcterms:W3CDTF">2016-05-20T11:44:10Z</dcterms:modified>
  <cp:revision>4</cp:revision>
  <dc:subject/>
  <dc:title/>
</cp:coreProperties>
</file>