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comments/comment1.xml" ContentType="application/vnd.openxmlformats-officedocument.presentationml.comment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commentAuthors.xml" ContentType="application/vnd.openxmlformats-officedocument.presentationml.commentAuthor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6-05-17T14:22:25.000000000" idx="1">
    <p:pos x="0" y="0"/>
    <p:text>- Who is doing what
- progress currently made
- plan for raminder of project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9583188-6623-413A-AEAC-1C1AF05807C8}" type="slidenum"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Bastion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 – Registration page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Reuben - Login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 – Item database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progress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registration page with validated fields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hosted on Heroku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login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rcRect l="16656" t="24143" r="17626" b="21242"/>
          <a:stretch/>
        </p:blipFill>
        <p:spPr>
          <a:xfrm>
            <a:off x="360" y="1424520"/>
            <a:ext cx="10079640" cy="47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rcRect l="16427" t="16195" r="17855" b="5061"/>
          <a:stretch/>
        </p:blipFill>
        <p:spPr>
          <a:xfrm>
            <a:off x="36000" y="407880"/>
            <a:ext cx="10008000" cy="67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plans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Joely to build the Oauth and Heroku hosting. 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Reuben to develop HTTPS support and caching. 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Vicki to continue database work and shopping cart functionality. 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LibreOffice/5.1.0.3$Linux_X86_64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2016-05-17T14:21:02Z</dcterms:created>
  <dc:creator/>
  <dc:description/>
  <dc:language>en-NZ</dc:language>
  <cp:lastModifiedBy/>
  <dcterms:modified xsi:type="dcterms:W3CDTF">2016-05-17T15:08:20Z</dcterms:modified>
  <cp:revision>3</cp:revision>
  <dc:subject/>
  <dc:title/>
</cp:coreProperties>
</file>