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6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49" d="100"/>
          <a:sy n="49" d="100"/>
        </p:scale>
        <p:origin x="-16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6924C1-6039-47C2-A181-0133A3F7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684166-1D2A-4A4F-A243-35088F7CB0C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3BBE-6C8B-4205-9E90-406DD97BD55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912A5-5D86-4C1D-9C43-53EF2671AEC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4B75-116B-4B23-A6B5-50FB75D9608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googol = 10**100 </a:t>
            </a:r>
          </a:p>
          <a:p>
            <a:pPr eaLnBrk="1" hangingPunct="1"/>
            <a:r>
              <a:rPr lang="en-US" dirty="0" smtClean="0"/>
              <a:t>googolplex = 10**googol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0821-3936-4B77-B8DD-E75DFB5D346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49210-936F-4AD4-A7F2-6D8372207DD6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BFD48-521C-48D1-8EBB-5269CFFE2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2C4C-BE71-47D5-8FAA-01BBE7C349EA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D284-B5E1-46D4-806E-052F1CE94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8C8C9-0E99-41C4-9FEB-442C3E2C0A58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C8B35-043F-4FFB-9ACD-2111CA691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47E25-94D3-4059-8838-63BD56F1198F}" type="datetime4">
              <a:rPr lang="en-US" smtClean="0"/>
              <a:t>April 8, 2009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376E6-3782-428E-828A-142B47957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EB10D-A902-4C6C-ABBB-666464431947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268B6-62BC-4257-96D1-F2928CA7A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BF00-6706-4A66-947B-4238BE79007F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DDAE-09E8-46A4-8C67-80FDAD4A6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E13E8-3277-49D8-80D2-CD3A79D2CDA3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8DA-8B09-48A6-AF15-2B58E9100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59A9-AECE-4211-805A-945E1F16A1F1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2266-7091-4EC3-AA10-D0C5B956D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6C368-5624-4EBD-87D3-E53D7A86C0CF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531D-498B-463A-9231-D69050A9A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E7A02-DAD5-4094-A927-B4B24A0566CF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CFF4D-77E1-4D6D-AD99-CB23A9E40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B215-FE4A-42BF-A30C-D5B04D98826D}" type="datetime4">
              <a:rPr lang="en-US" smtClean="0"/>
              <a:pPr>
                <a:defRPr/>
              </a:pPr>
              <a:t>April 8, 2009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224C-0D0B-403E-A706-F7BA7EC0C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72201AB-FD02-4B23-9BF0-C5EADF8FFDF7}" type="datetime4">
              <a:rPr lang="en-US" smtClean="0"/>
              <a:t>April 8, 2009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68EBC9E-CAE6-45F4-9E6D-9F19C0900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61976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BAB7A4-66FC-4654-BBE1-76A3F5370664}" type="datetime4">
              <a:rPr lang="en-US" smtClean="0"/>
              <a:pPr/>
              <a:t>April 8, 2009</a:t>
            </a:fld>
            <a:endParaRPr lang="en-US" dirty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Numerical Calculations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Ruby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Ruby has 2 main types of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Whole numbers, positive and negative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4, 8, 15, 16, 23, 42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-1, 200334433223445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Floats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"Real" numbers with decimal points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1.000334, -4.334455554433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Numbers are "Objects"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Everything in Ruby is an object and as such have various "methods" that can be operated on them</a:t>
            </a:r>
            <a:endParaRPr lang="en-US" dirty="0" smtClean="0">
              <a:solidFill>
                <a:srgbClr val="E31619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E31619"/>
                </a:solidFill>
              </a:rPr>
              <a:t>Normal mathematical operations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+, -, *, /   Add, Subtract, Multiply, Divide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**   Power or Exponent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%   Modulus or Remainder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October 24, 2008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Numbers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Ruby handles VERY large numbers with no problem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192,349,562,563,447</a:t>
            </a:r>
            <a:r>
              <a:rPr lang="en-US" dirty="0" smtClean="0"/>
              <a:t>   is written in Ruby with _ in place of the commas like: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192_349_562_563_447</a:t>
            </a:r>
          </a:p>
          <a:p>
            <a:pPr eaLnBrk="1" hangingPunct="1"/>
            <a:r>
              <a:rPr lang="en-US" dirty="0" smtClean="0"/>
              <a:t>In reality, Ruby converts internally the type of number into a </a:t>
            </a:r>
            <a:r>
              <a:rPr lang="en-US" dirty="0" err="1" smtClean="0"/>
              <a:t>BigNum</a:t>
            </a:r>
            <a:r>
              <a:rPr lang="en-US" dirty="0" smtClean="0"/>
              <a:t> class when necessary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Numbers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also write large numbers using "Scientific Notation" such as: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	1.7 x 10</a:t>
            </a:r>
            <a:r>
              <a:rPr lang="en-US" baseline="30000" dirty="0" smtClean="0">
                <a:solidFill>
                  <a:srgbClr val="E31619"/>
                </a:solidFill>
              </a:rPr>
              <a:t>19</a:t>
            </a:r>
          </a:p>
          <a:p>
            <a:pPr eaLnBrk="1" hangingPunct="1">
              <a:buNone/>
            </a:pPr>
            <a:r>
              <a:rPr lang="en-US" dirty="0" smtClean="0"/>
              <a:t>In Ruby would be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E31619"/>
                </a:solidFill>
              </a:rPr>
              <a:t>	1.7e19</a:t>
            </a:r>
          </a:p>
          <a:p>
            <a:pPr eaLnBrk="1" hangingPunct="1">
              <a:buNone/>
            </a:pPr>
            <a:r>
              <a:rPr lang="en-US" dirty="0" smtClean="0"/>
              <a:t>Negative exponents gives you very small numbers:</a:t>
            </a:r>
            <a:r>
              <a:rPr lang="en-US" dirty="0" smtClean="0">
                <a:solidFill>
                  <a:srgbClr val="E31619"/>
                </a:solidFill>
              </a:rPr>
              <a:t>   1.7e-19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Math functions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Several Math methods are available but they are not loaded into the standard Ruby environment</a:t>
            </a:r>
          </a:p>
          <a:p>
            <a:pPr eaLnBrk="1" hangingPunct="1"/>
            <a:r>
              <a:rPr lang="en-US" dirty="0" smtClean="0"/>
              <a:t>You must load the Math module explicitly: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include Math</a:t>
            </a:r>
          </a:p>
          <a:p>
            <a:pPr lvl="1" eaLnBrk="1" hangingPunct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(144)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Math functions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Alternatively, you can simply call the function directly using the module syntax:</a:t>
            </a:r>
          </a:p>
          <a:p>
            <a:pPr lvl="1" eaLnBrk="1" hangingPunct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(144)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Math::PI		# a constant defined in the math 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October 24, 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Converting Numbers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you need to convert between a Float and an Integer</a:t>
            </a:r>
          </a:p>
          <a:p>
            <a:pPr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13.000234.to_i		# convert to integer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=&gt; 13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3.to_f			# convert to float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=&gt; 3.0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253</Words>
  <Application>Microsoft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Numerical Calculations</vt:lpstr>
      <vt:lpstr>Numbers</vt:lpstr>
      <vt:lpstr>Numbers are "Objects"</vt:lpstr>
      <vt:lpstr>BIG Numbers</vt:lpstr>
      <vt:lpstr>BIG Numbers</vt:lpstr>
      <vt:lpstr>Math functions</vt:lpstr>
      <vt:lpstr>Math functions</vt:lpstr>
      <vt:lpstr>Converting Numbers</vt:lpstr>
    </vt:vector>
  </TitlesOfParts>
  <Company>Dave Jones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Program a Computer</dc:title>
  <dc:creator>Dave Jones</dc:creator>
  <cp:lastModifiedBy>Information Technology Services</cp:lastModifiedBy>
  <cp:revision>35</cp:revision>
  <dcterms:created xsi:type="dcterms:W3CDTF">2008-10-24T17:27:11Z</dcterms:created>
  <dcterms:modified xsi:type="dcterms:W3CDTF">2009-04-08T17:17:18Z</dcterms:modified>
</cp:coreProperties>
</file>