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1205" autoAdjust="0"/>
  </p:normalViewPr>
  <p:slideViewPr>
    <p:cSldViewPr>
      <p:cViewPr varScale="1">
        <p:scale>
          <a:sx n="90" d="100"/>
          <a:sy n="90" d="100"/>
        </p:scale>
        <p:origin x="11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6924C1-6039-47C2-A181-0133A3F76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84166-1D2A-4A4F-A243-35088F7CB0C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= &lt;&lt;END_OF_STRING</a:t>
            </a:r>
          </a:p>
          <a:p>
            <a:r>
              <a:rPr lang="en-US" dirty="0" smtClean="0"/>
              <a:t>	This will make up a multi-</a:t>
            </a:r>
          </a:p>
          <a:p>
            <a:r>
              <a:rPr lang="en-US" dirty="0" smtClean="0"/>
              <a:t>	line string with \t tabs and \n carriage</a:t>
            </a:r>
          </a:p>
          <a:p>
            <a:r>
              <a:rPr lang="en-US" dirty="0" smtClean="0"/>
              <a:t>	returns.  It has #{2+2} lines.</a:t>
            </a:r>
          </a:p>
          <a:p>
            <a:endParaRPr lang="en-US" dirty="0" smtClean="0"/>
          </a:p>
          <a:p>
            <a:r>
              <a:rPr lang="en-US" dirty="0" smtClean="0"/>
              <a:t>END_OF_STRING</a:t>
            </a:r>
          </a:p>
          <a:p>
            <a:endParaRPr lang="en-US" dirty="0" smtClean="0"/>
          </a:p>
          <a:p>
            <a:r>
              <a:rPr lang="en-US" dirty="0" smtClean="0"/>
              <a:t>puts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924C1-6039-47C2-A181-0133A3F769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73BBE-6C8B-4205-9E90-406DD97BD55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912A5-5D86-4C1D-9C43-53EF2671AEC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74B75-116B-4B23-A6B5-50FB75D9608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to_i</a:t>
            </a:r>
            <a:r>
              <a:rPr lang="en-US" dirty="0" smtClean="0"/>
              <a:t> can pass parameters</a:t>
            </a:r>
            <a:r>
              <a:rPr lang="en-US" baseline="0" dirty="0" smtClean="0"/>
              <a:t> of which number base you want to convert into</a:t>
            </a:r>
          </a:p>
          <a:p>
            <a:pPr eaLnBrk="1" hangingPunct="1"/>
            <a:r>
              <a:rPr lang="en-US" baseline="0" dirty="0" err="1" smtClean="0"/>
              <a:t>to_i</a:t>
            </a:r>
            <a:r>
              <a:rPr lang="en-US" baseline="0" dirty="0" smtClean="0"/>
              <a:t>(2)  converts to binary IF it can find binary digits to convert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numbers  .</a:t>
            </a:r>
            <a:r>
              <a:rPr lang="en-US" baseline="0" dirty="0" err="1" smtClean="0"/>
              <a:t>to_s</a:t>
            </a:r>
            <a:r>
              <a:rPr lang="en-US" baseline="0" dirty="0" smtClean="0"/>
              <a:t>(2) converts to binary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http://www.ruby-doc.org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49210-936F-4AD4-A7F2-6D8372207DD6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BFD48-521C-48D1-8EBB-5269CFFE2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2C4C-BE71-47D5-8FAA-01BBE7C349EA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D284-B5E1-46D4-806E-052F1CE94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8C8C9-0E99-41C4-9FEB-442C3E2C0A58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8B35-043F-4FFB-9ACD-2111CA691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A267-3053-421C-8155-CAC5E2276D1C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76E6-3782-428E-828A-142B47957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0D-A902-4C6C-ABBB-666464431947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68B6-62BC-4257-96D1-F2928CA7A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BF00-6706-4A66-947B-4238BE79007F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8DDAE-09E8-46A4-8C67-80FDAD4A6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E13E8-3277-49D8-80D2-CD3A79D2CDA3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58DA-8B09-48A6-AF15-2B58E9100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159A9-AECE-4211-805A-945E1F16A1F1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2266-7091-4EC3-AA10-D0C5B956D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6C368-5624-4EBD-87D3-E53D7A86C0CF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531D-498B-463A-9231-D69050A9A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E7A02-DAD5-4094-A927-B4B24A0566CF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CFF4D-77E1-4D6D-AD99-CB23A9E40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B215-FE4A-42BF-A30C-D5B04D98826D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1224C-0D0B-403E-A706-F7BA7EC0C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66097E81-F9DC-44E7-972B-EFBA175FCFAE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68EBC9E-CAE6-45F4-9E6D-9F19C0900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6197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BAB7A4-66FC-4654-BBE1-76A3F5370664}" type="datetime4">
              <a:rPr lang="en-US" smtClean="0"/>
              <a:pPr/>
              <a:t>September 5, 2018</a:t>
            </a:fld>
            <a:endParaRPr lang="en-US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Tastes STRINGY!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Ruby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Multi-line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Multiline strings are like double quoted strings by default, so can have interpolation and escape sequences evaluated</a:t>
            </a:r>
          </a:p>
          <a:p>
            <a:r>
              <a:rPr lang="en-US" dirty="0" smtClean="0"/>
              <a:t>Uses a "</a:t>
            </a:r>
            <a:r>
              <a:rPr lang="en-US" dirty="0" err="1" smtClean="0"/>
              <a:t>heredoc</a:t>
            </a:r>
            <a:r>
              <a:rPr lang="en-US" dirty="0" smtClean="0"/>
              <a:t>" type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A267-3053-421C-8155-CAC5E2276D1C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Multi-line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astring</a:t>
            </a:r>
            <a:r>
              <a:rPr lang="en-US" dirty="0" smtClean="0">
                <a:solidFill>
                  <a:srgbClr val="FF0000"/>
                </a:solidFill>
              </a:rPr>
              <a:t> = &lt;&lt;END_OF_STRING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This will make up a multi-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line string with \t tabs and \n carriage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returns.  It has #{count} lines.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END_OF_STRING   </a:t>
            </a:r>
            <a:r>
              <a:rPr lang="en-US" dirty="0" smtClean="0"/>
              <a:t>#Must begin in column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A267-3053-421C-8155-CAC5E2276D1C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Multi-Line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astring</a:t>
            </a:r>
            <a:r>
              <a:rPr lang="en-US" dirty="0" smtClean="0">
                <a:solidFill>
                  <a:srgbClr val="FF0000"/>
                </a:solidFill>
              </a:rPr>
              <a:t> = &lt;&lt;-END_OF_STRING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This will make up a multi-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line string with \t tabs and \n carriage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returns.  It has #{count} lines.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END_OF_STRING   </a:t>
            </a:r>
            <a:r>
              <a:rPr lang="en-US" dirty="0" smtClean="0"/>
              <a:t>#Doesn't have to start on column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A267-3053-421C-8155-CAC5E2276D1C}" type="datetime4">
              <a:rPr lang="en-US" smtClean="0"/>
              <a:pPr>
                <a:defRPr/>
              </a:pPr>
              <a:t>September 5, 2018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Ruby, along with other languages, have a type called String.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String is merely a group of characters and numbers collected together as a unit.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Strings are defined by surrounding the characters with quotes or double-quotes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Stringify</a:t>
            </a:r>
            <a:r>
              <a:rPr lang="en-US" dirty="0" smtClean="0">
                <a:solidFill>
                  <a:srgbClr val="FF0000"/>
                </a:solidFill>
              </a:rPr>
              <a:t> me"    'Or not'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Strings are "Objects"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Everything in Ruby is an object and as such have various "methods" that can be operated on them</a:t>
            </a:r>
            <a:endParaRPr lang="en-US" dirty="0" smtClean="0">
              <a:solidFill>
                <a:srgbClr val="E31619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E31619"/>
                </a:solidFill>
              </a:rPr>
              <a:t>Normal mathematical operations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+, *  Add, Multiply</a:t>
            </a:r>
          </a:p>
          <a:p>
            <a:pPr lvl="1" eaLnBrk="1" hangingPunct="1">
              <a:buNone/>
            </a:pPr>
            <a:endParaRPr lang="en-US" dirty="0" smtClean="0">
              <a:solidFill>
                <a:srgbClr val="E31619"/>
              </a:solidFill>
            </a:endParaRPr>
          </a:p>
          <a:p>
            <a:pPr lvl="1" eaLnBrk="1" hangingPunct="1">
              <a:buNone/>
            </a:pPr>
            <a:r>
              <a:rPr lang="en-US" dirty="0" smtClean="0"/>
              <a:t>Addition is also called "concatenation"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"Ho!" + "Ho!" + "Ho!" + "Merry Christmas"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 Multiplication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Multiplication is merely doing an addition some number of times, so it makes sense that we can multiply a string by a number </a:t>
            </a:r>
            <a:r>
              <a:rPr lang="en-US" dirty="0" err="1" smtClean="0"/>
              <a:t>contant</a:t>
            </a:r>
            <a:r>
              <a:rPr lang="en-US" dirty="0" smtClean="0"/>
              <a:t>: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"Ho!" * 3 + "Merry Christmas"</a:t>
            </a:r>
          </a:p>
          <a:p>
            <a:pPr eaLnBrk="1" hangingPunct="1"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Ho!Ho!Ho!Merry</a:t>
            </a:r>
            <a:r>
              <a:rPr lang="en-US" dirty="0" smtClean="0">
                <a:solidFill>
                  <a:srgbClr val="FF0000"/>
                </a:solidFill>
              </a:rPr>
              <a:t> Christmas"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"*" * 60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=&gt; "**************************************"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October 24, 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String Methods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Since a string is an object, we can do "string" type things with it: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length		empty?		include?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capitalize		</a:t>
            </a:r>
            <a:r>
              <a:rPr lang="en-US" dirty="0" err="1" smtClean="0">
                <a:solidFill>
                  <a:srgbClr val="E31619"/>
                </a:solidFill>
              </a:rPr>
              <a:t>lstrip</a:t>
            </a:r>
            <a:r>
              <a:rPr lang="en-US" dirty="0" smtClean="0">
                <a:solidFill>
                  <a:srgbClr val="E31619"/>
                </a:solidFill>
              </a:rPr>
              <a:t>			slice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chomp		reverse		index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chop			</a:t>
            </a:r>
            <a:r>
              <a:rPr lang="en-US" dirty="0" err="1" smtClean="0">
                <a:solidFill>
                  <a:srgbClr val="E31619"/>
                </a:solidFill>
              </a:rPr>
              <a:t>rstrip</a:t>
            </a:r>
            <a:r>
              <a:rPr lang="en-US" dirty="0" smtClean="0">
                <a:solidFill>
                  <a:srgbClr val="E31619"/>
                </a:solidFill>
              </a:rPr>
              <a:t>			insert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E31619"/>
                </a:solidFill>
              </a:rPr>
              <a:t>concat</a:t>
            </a:r>
            <a:r>
              <a:rPr lang="en-US" dirty="0" smtClean="0">
                <a:solidFill>
                  <a:srgbClr val="E31619"/>
                </a:solidFill>
              </a:rPr>
              <a:t>		strip			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E31619"/>
                </a:solidFill>
              </a:rPr>
              <a:t>downcase</a:t>
            </a:r>
            <a:r>
              <a:rPr lang="en-US" dirty="0" smtClean="0">
                <a:solidFill>
                  <a:srgbClr val="E31619"/>
                </a:solidFill>
              </a:rPr>
              <a:t>		</a:t>
            </a:r>
            <a:r>
              <a:rPr lang="en-US" dirty="0" err="1" smtClean="0">
                <a:solidFill>
                  <a:srgbClr val="E31619"/>
                </a:solidFill>
              </a:rPr>
              <a:t>upcase</a:t>
            </a:r>
            <a:endParaRPr lang="en-US" dirty="0" smtClean="0">
              <a:solidFill>
                <a:srgbClr val="E316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October 24, 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 Interpolation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Ruby gives a way of adding variables to your strings using "interpolation"</a:t>
            </a:r>
          </a:p>
          <a:p>
            <a:pPr eaLnBrk="1" hangingPunct="1">
              <a:buNone/>
            </a:pPr>
            <a:endParaRPr lang="en-US" dirty="0" smtClean="0">
              <a:solidFill>
                <a:srgbClr val="E31619"/>
              </a:solidFill>
            </a:endParaRP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E31619"/>
                </a:solidFill>
              </a:rPr>
              <a:t>my_age</a:t>
            </a:r>
            <a:r>
              <a:rPr lang="en-US" dirty="0" smtClean="0">
                <a:solidFill>
                  <a:srgbClr val="E31619"/>
                </a:solidFill>
              </a:rPr>
              <a:t> = 46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E31619"/>
                </a:solidFill>
              </a:rPr>
              <a:t>my_age_statement</a:t>
            </a:r>
            <a:r>
              <a:rPr lang="en-US" dirty="0" smtClean="0">
                <a:solidFill>
                  <a:srgbClr val="E31619"/>
                </a:solidFill>
              </a:rPr>
              <a:t> = "Dave is </a:t>
            </a:r>
            <a:r>
              <a:rPr lang="en-US" dirty="0" smtClean="0">
                <a:solidFill>
                  <a:srgbClr val="E31619"/>
                </a:solidFill>
              </a:rPr>
              <a:t>#{</a:t>
            </a:r>
            <a:r>
              <a:rPr lang="en-US" dirty="0" err="1" smtClean="0">
                <a:solidFill>
                  <a:srgbClr val="E31619"/>
                </a:solidFill>
              </a:rPr>
              <a:t>my_age</a:t>
            </a:r>
            <a:r>
              <a:rPr lang="en-US" dirty="0" smtClean="0">
                <a:solidFill>
                  <a:srgbClr val="E31619"/>
                </a:solidFill>
              </a:rPr>
              <a:t>} </a:t>
            </a:r>
            <a:r>
              <a:rPr lang="en-US" dirty="0" smtClean="0">
                <a:solidFill>
                  <a:srgbClr val="E31619"/>
                </a:solidFill>
              </a:rPr>
              <a:t>years old"</a:t>
            </a:r>
          </a:p>
          <a:p>
            <a:pPr eaLnBrk="1" hangingPunct="1">
              <a:buFont typeface="Wingdings"/>
              <a:buChar char="è"/>
            </a:pPr>
            <a:r>
              <a:rPr lang="en-US" dirty="0" smtClean="0">
                <a:solidFill>
                  <a:srgbClr val="E31619"/>
                </a:solidFill>
                <a:sym typeface="Wingdings" pitchFamily="2" charset="2"/>
              </a:rPr>
              <a:t>"Dave is 46 years old"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ONLY works with double quoted strings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October 24, 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Conversion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Just like numbers, there are methods that can be used to convert numbers to strings and vice-versa</a:t>
            </a:r>
          </a:p>
          <a:p>
            <a:pPr eaLnBrk="1" hangingPunct="1"/>
            <a:r>
              <a:rPr lang="en-US" dirty="0" err="1" smtClean="0"/>
              <a:t>to_s</a:t>
            </a:r>
            <a:r>
              <a:rPr lang="en-US" dirty="0" smtClean="0"/>
              <a:t>		# convert to a string</a:t>
            </a:r>
          </a:p>
          <a:p>
            <a:pPr eaLnBrk="1" hangingPunct="1"/>
            <a:r>
              <a:rPr lang="en-US" dirty="0" err="1" smtClean="0"/>
              <a:t>to_i</a:t>
            </a:r>
            <a:r>
              <a:rPr lang="en-US" dirty="0" smtClean="0"/>
              <a:t>		# convert to an integer</a:t>
            </a:r>
            <a:endParaRPr lang="en-US" dirty="0" smtClean="0">
              <a:solidFill>
                <a:srgbClr val="E31619"/>
              </a:solidFill>
            </a:endParaRP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46.to_s		</a:t>
            </a:r>
            <a:r>
              <a:rPr lang="en-US" dirty="0" smtClean="0">
                <a:solidFill>
                  <a:srgbClr val="E31619"/>
                </a:solidFill>
                <a:sym typeface="Wingdings" pitchFamily="2" charset="2"/>
              </a:rPr>
              <a:t> "46"</a:t>
            </a:r>
            <a:endParaRPr lang="en-US" dirty="0" smtClean="0">
              <a:solidFill>
                <a:srgbClr val="E31619"/>
              </a:solidFill>
            </a:endParaRP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  <a:sym typeface="Wingdings" pitchFamily="2" charset="2"/>
              </a:rPr>
              <a:t>46.223.to_s	 </a:t>
            </a:r>
            <a:r>
              <a:rPr lang="en-US" smtClean="0">
                <a:solidFill>
                  <a:srgbClr val="E31619"/>
                </a:solidFill>
                <a:sym typeface="Wingdings" pitchFamily="2" charset="2"/>
              </a:rPr>
              <a:t>"46.223</a:t>
            </a:r>
            <a:r>
              <a:rPr lang="en-US" dirty="0" smtClean="0">
                <a:solidFill>
                  <a:srgbClr val="E31619"/>
                </a:solidFill>
                <a:sym typeface="Wingdings" pitchFamily="2" charset="2"/>
              </a:rPr>
              <a:t>"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  <a:sym typeface="Wingdings" pitchFamily="2" charset="2"/>
              </a:rPr>
              <a:t>"46".to_i 		 46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October 24, 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We can create all these nice strings and numbers, but how do we get them out to the real world?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print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puts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the only difference between the 2 methods is that </a:t>
            </a:r>
            <a:r>
              <a:rPr lang="en-US" dirty="0" smtClean="0">
                <a:solidFill>
                  <a:srgbClr val="FF0000"/>
                </a:solidFill>
              </a:rPr>
              <a:t>puts</a:t>
            </a:r>
            <a:r>
              <a:rPr lang="en-US" dirty="0" smtClean="0"/>
              <a:t> adds a carriage-return automatically for you at the end of the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October 24, 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print / puts are just methods that will output the arguments to the "console"</a:t>
            </a:r>
          </a:p>
          <a:p>
            <a:pPr eaLnBrk="1" hangingPunct="1"/>
            <a:r>
              <a:rPr lang="en-US" dirty="0" smtClean="0"/>
              <a:t>whatever comes after the print/puts is an expression that is evaluated first, and then converted into a string to output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447</Words>
  <Application>Microsoft Office PowerPoint</Application>
  <PresentationFormat>On-screen Show (4:3)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Symbol</vt:lpstr>
      <vt:lpstr>Wingdings</vt:lpstr>
      <vt:lpstr>Blank Presentation</vt:lpstr>
      <vt:lpstr>Tastes STRINGY!</vt:lpstr>
      <vt:lpstr>Strings</vt:lpstr>
      <vt:lpstr>Strings are "Objects"</vt:lpstr>
      <vt:lpstr>String Multiplication</vt:lpstr>
      <vt:lpstr>Other String Methods</vt:lpstr>
      <vt:lpstr>String Interpolation</vt:lpstr>
      <vt:lpstr>Conversion</vt:lpstr>
      <vt:lpstr>Output</vt:lpstr>
      <vt:lpstr>Output</vt:lpstr>
      <vt:lpstr>Multi-line Strings</vt:lpstr>
      <vt:lpstr>Multi-line Strings</vt:lpstr>
      <vt:lpstr>Multi-Line Strings</vt:lpstr>
    </vt:vector>
  </TitlesOfParts>
  <Company>Dave Jones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Program a Computer</dc:title>
  <dc:creator>Dave Jones</dc:creator>
  <cp:lastModifiedBy>Komarek, Lynn</cp:lastModifiedBy>
  <cp:revision>48</cp:revision>
  <dcterms:created xsi:type="dcterms:W3CDTF">2008-10-24T17:27:11Z</dcterms:created>
  <dcterms:modified xsi:type="dcterms:W3CDTF">2018-09-05T18:57:44Z</dcterms:modified>
</cp:coreProperties>
</file>