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0893-14CE-4696-A96C-508F59C7F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and alarm For forest fire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60529-9F8D-4B11-A36E-7EE5095EA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73064"/>
          </a:xfrm>
        </p:spPr>
        <p:txBody>
          <a:bodyPr>
            <a:noAutofit/>
          </a:bodyPr>
          <a:lstStyle/>
          <a:p>
            <a:r>
              <a:rPr lang="en-IN" sz="3600" dirty="0"/>
              <a:t>S.JOE MATHEW</a:t>
            </a:r>
          </a:p>
          <a:p>
            <a:r>
              <a:rPr lang="en-IN" sz="3600" dirty="0"/>
              <a:t>MOHANA </a:t>
            </a:r>
            <a:r>
              <a:rPr lang="en-IN" sz="3600"/>
              <a:t>PRIYAN P AND  KAMALESH 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1886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Images, Stock Photos &amp; Vectors | Shutterstock">
            <a:extLst>
              <a:ext uri="{FF2B5EF4-FFF2-40B4-BE49-F238E27FC236}">
                <a16:creationId xmlns:a16="http://schemas.microsoft.com/office/drawing/2014/main" id="{A4258E17-73DF-443D-9169-F4A27554A2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4" y="1446245"/>
            <a:ext cx="9423919" cy="47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9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3C-888D-496B-944A-86DFCD53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D26B-B57A-4F69-8C39-841F0874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OpenCV</a:t>
            </a:r>
            <a:r>
              <a:rPr lang="en-US" sz="3200" dirty="0"/>
              <a:t> (</a:t>
            </a:r>
            <a:r>
              <a:rPr lang="en-US" sz="3200" i="1" dirty="0"/>
              <a:t>Open Source Computer Vision Library</a:t>
            </a:r>
            <a:r>
              <a:rPr lang="en-US" sz="3200" dirty="0"/>
              <a:t>) is a library of programming functions mainly aimed at real-time computer vision</a:t>
            </a:r>
            <a:r>
              <a:rPr lang="en-IN" sz="3200" dirty="0"/>
              <a:t>.</a:t>
            </a:r>
          </a:p>
          <a:p>
            <a:r>
              <a:rPr lang="en-IN" sz="3200" dirty="0"/>
              <a:t>Using </a:t>
            </a:r>
            <a:r>
              <a:rPr lang="en-IN" sz="3200" dirty="0" err="1"/>
              <a:t>Opencv</a:t>
            </a:r>
            <a:r>
              <a:rPr lang="en-IN" sz="3200" dirty="0"/>
              <a:t> to detect Fire from video or you can use real camera and also use </a:t>
            </a:r>
            <a:r>
              <a:rPr lang="en-IN" sz="3200" dirty="0" err="1"/>
              <a:t>playsound</a:t>
            </a:r>
            <a:r>
              <a:rPr lang="en-IN" sz="3200" dirty="0"/>
              <a:t> library for sound.</a:t>
            </a:r>
          </a:p>
          <a:p>
            <a:r>
              <a:rPr lang="en-IN" sz="3200" dirty="0"/>
              <a:t>My project is mainly focused </a:t>
            </a:r>
            <a:r>
              <a:rPr lang="en-IN" sz="3200"/>
              <a:t>to use for Forest Fire.</a:t>
            </a:r>
            <a:endParaRPr lang="en-IN" sz="32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1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 Different Approaches towards VISUAL FIRE DETECTION&#10;• Color-Based Approaches&#10;• RGB&#10;• HSV&#10;• Fire Feature based Approaches&#10;...">
            <a:extLst>
              <a:ext uri="{FF2B5EF4-FFF2-40B4-BE49-F238E27FC236}">
                <a16:creationId xmlns:a16="http://schemas.microsoft.com/office/drawing/2014/main" id="{034F7992-025F-4BCB-B4E5-9E932EAF1C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8" y="1324948"/>
            <a:ext cx="10300996" cy="489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1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FCDF5-BC1B-402D-A8DC-C399D7935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10" y="1565275"/>
            <a:ext cx="9890449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2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7294-AEA6-4D67-9E0B-6D9269B4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upper and lower bound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24DC1-2808-4426-8CE9-FC6045B0F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362" y="2557462"/>
            <a:ext cx="8490857" cy="32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8FF4-B8BD-41D9-B9A6-AA7DD719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 use</a:t>
            </a:r>
          </a:p>
        </p:txBody>
      </p:sp>
      <p:pic>
        <p:nvPicPr>
          <p:cNvPr id="2050" name="Picture 2" descr="MARE's Computer Vision Study.: OpenCV Lecture, and, or, xor, not example  using bitwise_and, bitwise_or, bitwise_xor, bitwise_not (2)">
            <a:extLst>
              <a:ext uri="{FF2B5EF4-FFF2-40B4-BE49-F238E27FC236}">
                <a16:creationId xmlns:a16="http://schemas.microsoft.com/office/drawing/2014/main" id="{67E0400A-F63A-4193-A46F-6120B9854E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4" y="2193925"/>
            <a:ext cx="975049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6D11-D1C7-42FF-904F-D2B31929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Threshold to detect fire..</a:t>
            </a:r>
          </a:p>
        </p:txBody>
      </p:sp>
      <p:pic>
        <p:nvPicPr>
          <p:cNvPr id="3074" name="Picture 2" descr="OpenCV: Image Thresholding">
            <a:extLst>
              <a:ext uri="{FF2B5EF4-FFF2-40B4-BE49-F238E27FC236}">
                <a16:creationId xmlns:a16="http://schemas.microsoft.com/office/drawing/2014/main" id="{92C25A21-12BE-4EEA-BCF1-B364437517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3305969"/>
            <a:ext cx="9545216" cy="278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7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6C2E-96EE-49B3-AD8B-48C3263B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Additional: Sending email  </a:t>
            </a:r>
          </a:p>
        </p:txBody>
      </p:sp>
      <p:pic>
        <p:nvPicPr>
          <p:cNvPr id="4098" name="Picture 2" descr="Python Send Email Via SMTP | SMTP Server - DataFlair">
            <a:extLst>
              <a:ext uri="{FF2B5EF4-FFF2-40B4-BE49-F238E27FC236}">
                <a16:creationId xmlns:a16="http://schemas.microsoft.com/office/drawing/2014/main" id="{C058FFAF-8BC4-4AE5-9BF1-0CE4CFE4FC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5" y="2193925"/>
            <a:ext cx="4446988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9615D-DBAF-41CA-8883-746439219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61" y="1729592"/>
            <a:ext cx="6599790" cy="44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5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A8E-54F2-43FC-85E7-ECB09F193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9592"/>
            <a:ext cx="10820400" cy="4819093"/>
          </a:xfrm>
        </p:spPr>
        <p:txBody>
          <a:bodyPr/>
          <a:lstStyle/>
          <a:p>
            <a:r>
              <a:rPr lang="en-IN" dirty="0"/>
              <a:t>Note :https://joemathew-it19.github.io/ </a:t>
            </a:r>
            <a:r>
              <a:rPr lang="en-IN" dirty="0">
                <a:sym typeface="Wingdings" panose="05000000000000000000" pitchFamily="2" charset="2"/>
              </a:rPr>
              <a:t> my Blog to check it.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D8097-4BD9-44EA-93C3-673BEEB7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2215866"/>
            <a:ext cx="8444204" cy="38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339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</TotalTime>
  <Words>55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Fire detection and alarm For forest fire </vt:lpstr>
      <vt:lpstr>Open cv </vt:lpstr>
      <vt:lpstr>PowerPoint Presentation</vt:lpstr>
      <vt:lpstr>PowerPoint Presentation</vt:lpstr>
      <vt:lpstr>Choosing upper and lower bound</vt:lpstr>
      <vt:lpstr>Bitwise operator use</vt:lpstr>
      <vt:lpstr>Choosing Threshold to detect fire..</vt:lpstr>
      <vt:lpstr>Additional: Sending email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and alarm</dc:title>
  <dc:creator>S.JOE MATHEW</dc:creator>
  <cp:lastModifiedBy>S.JOE MATHEW</cp:lastModifiedBy>
  <cp:revision>9</cp:revision>
  <dcterms:created xsi:type="dcterms:W3CDTF">2020-11-16T13:35:25Z</dcterms:created>
  <dcterms:modified xsi:type="dcterms:W3CDTF">2020-12-05T05:28:21Z</dcterms:modified>
</cp:coreProperties>
</file>