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7" r:id="rId4"/>
    <p:sldId id="262" r:id="rId5"/>
    <p:sldId id="271" r:id="rId6"/>
    <p:sldId id="270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0403270-56DC-4710-BEE3-A667F22504E0}">
          <p14:sldIdLst>
            <p14:sldId id="261"/>
            <p14:sldId id="257"/>
            <p14:sldId id="262"/>
            <p14:sldId id="271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 custT="1"/>
      <dgm:spPr/>
      <dgm:t>
        <a:bodyPr/>
        <a:lstStyle/>
        <a:p>
          <a:r>
            <a:rPr lang="fr-FR" sz="2800" noProof="1" smtClean="0">
              <a:solidFill>
                <a:schemeClr val="bg1"/>
              </a:solidFill>
              <a:latin typeface="Algerian" panose="04020705040A02060702" pitchFamily="82" charset="0"/>
            </a:rPr>
            <a:t>Étape </a:t>
          </a:r>
          <a:r>
            <a:rPr lang="fr-FR" sz="2800" noProof="1" smtClean="0">
              <a:solidFill>
                <a:schemeClr val="bg1"/>
              </a:solidFill>
              <a:latin typeface="Algerian" panose="04020705040A02060702" pitchFamily="82" charset="0"/>
            </a:rPr>
            <a:t>1</a:t>
          </a:r>
          <a:endParaRPr lang="fr-FR" sz="2400" noProof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endParaRPr lang="fr-FR" noProof="1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endParaRPr lang="fr-FR" noProof="1"/>
        </a:p>
      </dgm:t>
    </dgm:pt>
    <dgm:pt modelId="{3983B1D4-E9F3-40E6-BD23-7E703B845062}">
      <dgm:prSet phldrT="[Text]" custT="1"/>
      <dgm:spPr/>
      <dgm:t>
        <a:bodyPr/>
        <a:lstStyle/>
        <a:p>
          <a:r>
            <a:rPr lang="fr-F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AGRI-COLLECT;</a:t>
          </a:r>
          <a:endParaRPr lang="fr-FR" sz="3200" noProof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endParaRPr lang="fr-FR" noProof="1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endParaRPr lang="fr-FR" noProof="1"/>
        </a:p>
      </dgm:t>
    </dgm:pt>
    <dgm:pt modelId="{902514D4-9367-48BD-AB98-415C361E8095}">
      <dgm:prSet phldrT="[Text]" custT="1"/>
      <dgm:spPr/>
      <dgm:t>
        <a:bodyPr/>
        <a:lstStyle/>
        <a:p>
          <a:endParaRPr lang="fr-FR" sz="2200" noProof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endParaRPr lang="fr-FR" noProof="1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endParaRPr lang="fr-FR" noProof="1"/>
        </a:p>
      </dgm:t>
    </dgm:pt>
    <dgm:pt modelId="{42DDB17B-32B6-4380-AEA0-A9CDCE0F4C58}">
      <dgm:prSet phldrT="[Text]" custT="1"/>
      <dgm:spPr/>
      <dgm:t>
        <a:bodyPr/>
        <a:lstStyle/>
        <a:p>
          <a:endParaRPr lang="fr-FR" sz="2800" b="0" noProof="1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lgerian" panose="04020705040A02060702" pitchFamily="82" charset="0"/>
            <a:cs typeface="Arial" panose="020B0604020202020204" pitchFamily="34" charset="0"/>
          </a:endParaRPr>
        </a:p>
        <a:p>
          <a:r>
            <a:rPr lang="fr-FR" sz="2800" b="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 panose="020B0604020202020204" pitchFamily="34" charset="0"/>
            </a:rPr>
            <a:t>Étape 2</a:t>
          </a:r>
          <a:r>
            <a:rPr lang="fr-FR" sz="2700" noProof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fr-FR" sz="2700" noProof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fr-FR" sz="2400" noProof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endParaRPr lang="fr-FR" noProof="1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endParaRPr lang="fr-FR" noProof="1"/>
        </a:p>
      </dgm:t>
    </dgm:pt>
    <dgm:pt modelId="{E714F363-52F5-4452-ACAB-731818AB7A87}">
      <dgm:prSet custT="1"/>
      <dgm:spPr/>
      <dgm:t>
        <a:bodyPr/>
        <a:lstStyle/>
        <a:p>
          <a:r>
            <a:rPr lang="fr-F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Proposition de Valeurs;</a:t>
          </a:r>
        </a:p>
      </dgm:t>
    </dgm:pt>
    <dgm:pt modelId="{351AE645-195E-4DB6-BF8B-9FADE64D7448}" type="parTrans" cxnId="{843EAE2F-1001-49FA-BC11-199A407394A0}">
      <dgm:prSet/>
      <dgm:spPr/>
      <dgm:t>
        <a:bodyPr/>
        <a:lstStyle/>
        <a:p>
          <a:endParaRPr lang="fr-FR"/>
        </a:p>
      </dgm:t>
    </dgm:pt>
    <dgm:pt modelId="{798EACB5-D514-4000-9B97-DE1158FFF54D}" type="sibTrans" cxnId="{843EAE2F-1001-49FA-BC11-199A407394A0}">
      <dgm:prSet/>
      <dgm:spPr/>
      <dgm:t>
        <a:bodyPr/>
        <a:lstStyle/>
        <a:p>
          <a:endParaRPr lang="fr-FR"/>
        </a:p>
      </dgm:t>
    </dgm:pt>
    <dgm:pt modelId="{54BB574A-0F6B-4762-A6D0-88C6E0947B16}">
      <dgm:prSet custT="1"/>
      <dgm:spPr/>
      <dgm:t>
        <a:bodyPr/>
        <a:lstStyle/>
        <a:p>
          <a:r>
            <a:rPr lang="fr-F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Améliorations.</a:t>
          </a:r>
          <a:endParaRPr lang="fr-FR" sz="3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E4E683-0306-4FB8-B41E-9E3C17BF8605}" type="parTrans" cxnId="{1AA822F8-FB6B-48CF-8B53-6D17DDA6B39A}">
      <dgm:prSet/>
      <dgm:spPr/>
      <dgm:t>
        <a:bodyPr/>
        <a:lstStyle/>
        <a:p>
          <a:endParaRPr lang="fr-FR"/>
        </a:p>
      </dgm:t>
    </dgm:pt>
    <dgm:pt modelId="{578E7814-8913-49B6-B2CE-A9B00F17366B}" type="sibTrans" cxnId="{1AA822F8-FB6B-48CF-8B53-6D17DDA6B39A}">
      <dgm:prSet/>
      <dgm:spPr/>
      <dgm:t>
        <a:bodyPr/>
        <a:lstStyle/>
        <a:p>
          <a:endParaRPr lang="fr-FR"/>
        </a:p>
      </dgm:t>
    </dgm:pt>
    <dgm:pt modelId="{D6E47237-4BE4-42AE-9DFB-AEB640363FC6}">
      <dgm:prSet phldrT="[Text]" custT="1"/>
      <dgm:spPr/>
      <dgm:t>
        <a:bodyPr/>
        <a:lstStyle/>
        <a:p>
          <a:r>
            <a:rPr lang="fr-FR" sz="3600" noProof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fr-FR" sz="3600" noProof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EE7C9C-C3D6-4CF0-868F-E81B6D3FC6A7}" type="parTrans" cxnId="{6B326963-78E4-441F-897E-C953F33CF58B}">
      <dgm:prSet/>
      <dgm:spPr/>
      <dgm:t>
        <a:bodyPr/>
        <a:lstStyle/>
        <a:p>
          <a:endParaRPr lang="fr-FR"/>
        </a:p>
      </dgm:t>
    </dgm:pt>
    <dgm:pt modelId="{57FC1174-4B74-4E85-8C7E-C849E456D479}" type="sibTrans" cxnId="{6B326963-78E4-441F-897E-C953F33CF58B}">
      <dgm:prSet/>
      <dgm:spPr/>
      <dgm:t>
        <a:bodyPr/>
        <a:lstStyle/>
        <a:p>
          <a:endParaRPr lang="fr-FR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8A5ADE6-C095-47F2-9BD8-3724EF926095}" type="pres">
      <dgm:prSet presAssocID="{70FEEDF0-9ED0-4D7F-AB97-F24DEA096723}" presName="Accent1" presStyleCnt="0"/>
      <dgm:spPr/>
      <dgm:t>
        <a:bodyPr/>
        <a:lstStyle/>
        <a:p>
          <a:endParaRPr lang="fr-FR"/>
        </a:p>
      </dgm:t>
    </dgm:pt>
    <dgm:pt modelId="{8BB83C97-51F0-45C6-863A-E48679F22BC5}" type="pres">
      <dgm:prSet presAssocID="{70FEEDF0-9ED0-4D7F-AB97-F24DEA096723}" presName="Accent" presStyleLbl="node1" presStyleIdx="0" presStyleCnt="3" custLinFactNeighborX="-41704" custLinFactNeighborY="-4356"/>
      <dgm:spPr>
        <a:solidFill>
          <a:schemeClr val="accent1"/>
        </a:solidFill>
      </dgm:spPr>
      <dgm:t>
        <a:bodyPr/>
        <a:lstStyle/>
        <a:p>
          <a:endParaRPr lang="fr-FR"/>
        </a:p>
      </dgm:t>
    </dgm:pt>
    <dgm:pt modelId="{82171282-A646-4576-AB4C-5C8A06136ED3}" type="pres">
      <dgm:prSet presAssocID="{70FEEDF0-9ED0-4D7F-AB97-F24DEA096723}" presName="Child1" presStyleLbl="revTx" presStyleIdx="0" presStyleCnt="5" custScaleX="279310" custScaleY="197892" custLinFactNeighborX="18673" custLinFactNeighborY="-63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101F4-B5D1-4AB7-BC83-753D06A88415}" type="pres">
      <dgm:prSet presAssocID="{70FEEDF0-9ED0-4D7F-AB97-F24DEA096723}" presName="Parent1" presStyleLbl="revTx" presStyleIdx="1" presStyleCnt="5" custScaleX="129846" custLinFactNeighborX="-76566" custLinFactNeighborY="-425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4C8C0-A665-47B8-AD0B-A80BD66447C9}" type="pres">
      <dgm:prSet presAssocID="{902514D4-9367-48BD-AB98-415C361E8095}" presName="Accent2" presStyleCnt="0"/>
      <dgm:spPr/>
      <dgm:t>
        <a:bodyPr/>
        <a:lstStyle/>
        <a:p>
          <a:endParaRPr lang="fr-FR"/>
        </a:p>
      </dgm:t>
    </dgm:pt>
    <dgm:pt modelId="{12D2183B-C8C1-4ADD-8BFA-63A0024D79DB}" type="pres">
      <dgm:prSet presAssocID="{902514D4-9367-48BD-AB98-415C361E8095}" presName="Accent" presStyleLbl="node1" presStyleIdx="1" presStyleCnt="3" custAng="20872017" custScaleX="93865" custScaleY="96876" custLinFactNeighborX="-30713" custLinFactNeighborY="-411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4E0AE086-AABF-4A0E-98D0-5626D79C154F}" type="pres">
      <dgm:prSet presAssocID="{902514D4-9367-48BD-AB98-415C361E8095}" presName="Parent2" presStyleLbl="revTx" presStyleIdx="2" presStyleCnt="5" custLinFactNeighborX="-61609" custLinFactNeighborY="-179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095C-D392-4DF1-8FBB-9D795D0570B7}" type="pres">
      <dgm:prSet presAssocID="{42DDB17B-32B6-4380-AEA0-A9CDCE0F4C58}" presName="Accent3" presStyleCnt="0"/>
      <dgm:spPr/>
      <dgm:t>
        <a:bodyPr/>
        <a:lstStyle/>
        <a:p>
          <a:endParaRPr lang="fr-FR"/>
        </a:p>
      </dgm:t>
    </dgm:pt>
    <dgm:pt modelId="{339FCDE6-ACB1-4FC6-B770-034DE4C59DA1}" type="pres">
      <dgm:prSet presAssocID="{42DDB17B-32B6-4380-AEA0-A9CDCE0F4C58}" presName="Accent" presStyleLbl="node1" presStyleIdx="2" presStyleCnt="3" custLinFactNeighborX="-31877" custLinFactNeighborY="-6518"/>
      <dgm:spPr>
        <a:solidFill>
          <a:srgbClr val="C00000"/>
        </a:solidFill>
      </dgm:spPr>
      <dgm:t>
        <a:bodyPr/>
        <a:lstStyle/>
        <a:p>
          <a:endParaRPr lang="fr-FR"/>
        </a:p>
      </dgm:t>
    </dgm:pt>
    <dgm:pt modelId="{4708EA16-D5C5-4EE2-8A83-5B988D03B274}" type="pres">
      <dgm:prSet presAssocID="{42DDB17B-32B6-4380-AEA0-A9CDCE0F4C58}" presName="Child3" presStyleLbl="revTx" presStyleIdx="3" presStyleCnt="5" custScaleX="191909" custScaleY="1329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D50E6-1C35-4B77-9E90-501897F8F6D8}" type="pres">
      <dgm:prSet presAssocID="{42DDB17B-32B6-4380-AEA0-A9CDCE0F4C58}" presName="Parent3" presStyleLbl="revTx" presStyleIdx="4" presStyleCnt="5" custScaleX="117415" custScaleY="45578" custLinFactNeighborX="-43686" custLinFactNeighborY="-268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A822F8-FB6B-48CF-8B53-6D17DDA6B39A}" srcId="{70FEEDF0-9ED0-4D7F-AB97-F24DEA096723}" destId="{54BB574A-0F6B-4762-A6D0-88C6E0947B16}" srcOrd="2" destOrd="0" parTransId="{F9E4E683-0306-4FB8-B41E-9E3C17BF8605}" sibTransId="{578E7814-8913-49B6-B2CE-A9B00F17366B}"/>
    <dgm:cxn modelId="{BF2A02E7-B4BC-471F-9982-EDA5C5C3779B}" type="presOf" srcId="{42DDB17B-32B6-4380-AEA0-A9CDCE0F4C58}" destId="{6AED50E6-1C35-4B77-9E90-501897F8F6D8}" srcOrd="0" destOrd="0" presId="urn:microsoft.com/office/officeart/2009/layout/CircleArrowProcess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7C109196-32AC-413F-A347-29863B0D9FC0}" type="presOf" srcId="{E714F363-52F5-4452-ACAB-731818AB7A87}" destId="{82171282-A646-4576-AB4C-5C8A06136ED3}" srcOrd="0" destOrd="1" presId="urn:microsoft.com/office/officeart/2009/layout/CircleArrowProcess"/>
    <dgm:cxn modelId="{21A4867A-8CE3-41F7-8274-B5356AE676DF}" type="presOf" srcId="{D6E47237-4BE4-42AE-9DFB-AEB640363FC6}" destId="{4708EA16-D5C5-4EE2-8A83-5B988D03B274}" srcOrd="0" destOrd="0" presId="urn:microsoft.com/office/officeart/2009/layout/CircleArrowProcess"/>
    <dgm:cxn modelId="{B01C33A7-8A0C-4A88-A482-547561053F08}" type="presOf" srcId="{70FEEDF0-9ED0-4D7F-AB97-F24DEA096723}" destId="{2B9101F4-B5D1-4AB7-BC83-753D06A88415}" srcOrd="0" destOrd="0" presId="urn:microsoft.com/office/officeart/2009/layout/CircleArrowProcess"/>
    <dgm:cxn modelId="{3064ED05-7C34-49F7-BF9D-60BA36B6C51D}" type="presOf" srcId="{9EFDE1E0-36B2-42FD-8BC1-DEC0FAC5CDC6}" destId="{0746AFD6-81AF-4A03-965B-E5FD2AC99902}" srcOrd="0" destOrd="0" presId="urn:microsoft.com/office/officeart/2009/layout/CircleArrowProcess"/>
    <dgm:cxn modelId="{843EAE2F-1001-49FA-BC11-199A407394A0}" srcId="{70FEEDF0-9ED0-4D7F-AB97-F24DEA096723}" destId="{E714F363-52F5-4452-ACAB-731818AB7A87}" srcOrd="1" destOrd="0" parTransId="{351AE645-195E-4DB6-BF8B-9FADE64D7448}" sibTransId="{798EACB5-D514-4000-9B97-DE1158FFF54D}"/>
    <dgm:cxn modelId="{D031BCB9-4C0C-481B-867F-8EE3DD2B3E95}" type="presOf" srcId="{54BB574A-0F6B-4762-A6D0-88C6E0947B16}" destId="{82171282-A646-4576-AB4C-5C8A06136ED3}" srcOrd="0" destOrd="2" presId="urn:microsoft.com/office/officeart/2009/layout/CircleArrowProcess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6B326963-78E4-441F-897E-C953F33CF58B}" srcId="{42DDB17B-32B6-4380-AEA0-A9CDCE0F4C58}" destId="{D6E47237-4BE4-42AE-9DFB-AEB640363FC6}" srcOrd="0" destOrd="0" parTransId="{DAEE7C9C-C3D6-4CF0-868F-E81B6D3FC6A7}" sibTransId="{57FC1174-4B74-4E85-8C7E-C849E456D479}"/>
    <dgm:cxn modelId="{C9BF0CBD-22F6-4757-AF59-1AC5ED94EA11}" type="presOf" srcId="{3983B1D4-E9F3-40E6-BD23-7E703B845062}" destId="{82171282-A646-4576-AB4C-5C8A06136ED3}" srcOrd="0" destOrd="0" presId="urn:microsoft.com/office/officeart/2009/layout/CircleArrowProcess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18219605-23FF-47A8-810B-50150E981A89}" type="presOf" srcId="{902514D4-9367-48BD-AB98-415C361E8095}" destId="{4E0AE086-AABF-4A0E-98D0-5626D79C154F}" srcOrd="0" destOrd="0" presId="urn:microsoft.com/office/officeart/2009/layout/CircleArrowProcess"/>
    <dgm:cxn modelId="{F80B6E4E-8530-407B-B095-0491343B2370}" type="presParOf" srcId="{0746AFD6-81AF-4A03-965B-E5FD2AC99902}" destId="{B8A5ADE6-C095-47F2-9BD8-3724EF926095}" srcOrd="0" destOrd="0" presId="urn:microsoft.com/office/officeart/2009/layout/CircleArrowProcess"/>
    <dgm:cxn modelId="{F4038CEC-1F82-4468-9968-6BDEB5BCB1D6}" type="presParOf" srcId="{B8A5ADE6-C095-47F2-9BD8-3724EF926095}" destId="{8BB83C97-51F0-45C6-863A-E48679F22BC5}" srcOrd="0" destOrd="0" presId="urn:microsoft.com/office/officeart/2009/layout/CircleArrowProcess"/>
    <dgm:cxn modelId="{6D418EE0-5CE6-4E5A-8F0C-A57F0B6A16D5}" type="presParOf" srcId="{0746AFD6-81AF-4A03-965B-E5FD2AC99902}" destId="{82171282-A646-4576-AB4C-5C8A06136ED3}" srcOrd="1" destOrd="0" presId="urn:microsoft.com/office/officeart/2009/layout/CircleArrowProcess"/>
    <dgm:cxn modelId="{0845DD23-B2D5-47E4-8AF6-83BE4803B21A}" type="presParOf" srcId="{0746AFD6-81AF-4A03-965B-E5FD2AC99902}" destId="{2B9101F4-B5D1-4AB7-BC83-753D06A88415}" srcOrd="2" destOrd="0" presId="urn:microsoft.com/office/officeart/2009/layout/CircleArrowProcess"/>
    <dgm:cxn modelId="{64252E25-7853-45FC-992D-420DBCE7B15F}" type="presParOf" srcId="{0746AFD6-81AF-4A03-965B-E5FD2AC99902}" destId="{49C4C8C0-A665-47B8-AD0B-A80BD66447C9}" srcOrd="3" destOrd="0" presId="urn:microsoft.com/office/officeart/2009/layout/CircleArrowProcess"/>
    <dgm:cxn modelId="{1EDA5705-A05D-47DC-A924-D3B345B92462}" type="presParOf" srcId="{49C4C8C0-A665-47B8-AD0B-A80BD66447C9}" destId="{12D2183B-C8C1-4ADD-8BFA-63A0024D79DB}" srcOrd="0" destOrd="0" presId="urn:microsoft.com/office/officeart/2009/layout/CircleArrowProcess"/>
    <dgm:cxn modelId="{9E69EE45-4BB6-4083-B807-3A05DF42AEEC}" type="presParOf" srcId="{0746AFD6-81AF-4A03-965B-E5FD2AC99902}" destId="{4E0AE086-AABF-4A0E-98D0-5626D79C154F}" srcOrd="4" destOrd="0" presId="urn:microsoft.com/office/officeart/2009/layout/CircleArrowProcess"/>
    <dgm:cxn modelId="{981EC19B-E903-4CD1-9279-46F49F41E702}" type="presParOf" srcId="{0746AFD6-81AF-4A03-965B-E5FD2AC99902}" destId="{C57F095C-D392-4DF1-8FBB-9D795D0570B7}" srcOrd="5" destOrd="0" presId="urn:microsoft.com/office/officeart/2009/layout/CircleArrowProcess"/>
    <dgm:cxn modelId="{7F250E4F-A030-4318-A2E4-D0058A7CACDE}" type="presParOf" srcId="{C57F095C-D392-4DF1-8FBB-9D795D0570B7}" destId="{339FCDE6-ACB1-4FC6-B770-034DE4C59DA1}" srcOrd="0" destOrd="0" presId="urn:microsoft.com/office/officeart/2009/layout/CircleArrowProcess"/>
    <dgm:cxn modelId="{30423931-D39D-4578-A191-3881B1737A5A}" type="presParOf" srcId="{0746AFD6-81AF-4A03-965B-E5FD2AC99902}" destId="{4708EA16-D5C5-4EE2-8A83-5B988D03B274}" srcOrd="6" destOrd="0" presId="urn:microsoft.com/office/officeart/2009/layout/CircleArrowProcess"/>
    <dgm:cxn modelId="{EEEAA607-1594-4D5D-B631-0C3F95FF0328}" type="presParOf" srcId="{0746AFD6-81AF-4A03-965B-E5FD2AC99902}" destId="{6AED50E6-1C35-4B77-9E90-501897F8F6D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59684" y="-128001"/>
          <a:ext cx="2938065" cy="293851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71282-A646-4576-AB4C-5C8A06136ED3}">
      <dsp:nvSpPr>
        <dsp:cNvPr id="0" name=""/>
        <dsp:cNvSpPr/>
      </dsp:nvSpPr>
      <dsp:spPr>
        <a:xfrm>
          <a:off x="2972293" y="225909"/>
          <a:ext cx="4923785" cy="232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AGRI-COLLECT;</a:t>
          </a:r>
          <a:endParaRPr lang="fr-FR" sz="3200" kern="1200" noProof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Proposition de Valeurs;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Améliorations.</a:t>
          </a:r>
          <a:endParaRPr lang="fr-FR" sz="3200" kern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2293" y="225909"/>
        <a:ext cx="4923785" cy="2326515"/>
      </dsp:txXfrm>
    </dsp:sp>
    <dsp:sp modelId="{2B9101F4-B5D1-4AB7-BC83-753D06A88415}">
      <dsp:nvSpPr>
        <dsp:cNvPr id="0" name=""/>
        <dsp:cNvSpPr/>
      </dsp:nvSpPr>
      <dsp:spPr>
        <a:xfrm>
          <a:off x="440710" y="713234"/>
          <a:ext cx="2119899" cy="81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noProof="1" smtClean="0">
              <a:solidFill>
                <a:schemeClr val="bg1"/>
              </a:solidFill>
              <a:latin typeface="Algerian" panose="04020705040A02060702" pitchFamily="82" charset="0"/>
            </a:rPr>
            <a:t>Étape </a:t>
          </a:r>
          <a:r>
            <a:rPr lang="fr-FR" sz="2800" kern="1200" noProof="1" smtClean="0">
              <a:solidFill>
                <a:schemeClr val="bg1"/>
              </a:solidFill>
              <a:latin typeface="Algerian" panose="04020705040A02060702" pitchFamily="82" charset="0"/>
            </a:rPr>
            <a:t>1</a:t>
          </a:r>
          <a:endParaRPr lang="fr-FR" sz="2400" kern="1200" noProof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710" y="713234"/>
        <a:ext cx="2119899" cy="816117"/>
      </dsp:txXfrm>
    </dsp:sp>
    <dsp:sp modelId="{12D2183B-C8C1-4ADD-8BFA-63A0024D79DB}">
      <dsp:nvSpPr>
        <dsp:cNvPr id="0" name=""/>
        <dsp:cNvSpPr/>
      </dsp:nvSpPr>
      <dsp:spPr>
        <a:xfrm rot="20872017">
          <a:off x="-343304" y="1613490"/>
          <a:ext cx="2757814" cy="284671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hueOff val="-918568"/>
              <a:satOff val="135"/>
              <a:lumOff val="-3236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0AE086-AABF-4A0E-98D0-5626D79C154F}">
      <dsp:nvSpPr>
        <dsp:cNvPr id="0" name=""/>
        <dsp:cNvSpPr/>
      </dsp:nvSpPr>
      <dsp:spPr>
        <a:xfrm>
          <a:off x="115812" y="2612746"/>
          <a:ext cx="1632626" cy="81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noProof="1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812" y="2612746"/>
        <a:ext cx="1632626" cy="816117"/>
      </dsp:txXfrm>
    </dsp:sp>
    <dsp:sp modelId="{339FCDE6-ACB1-4FC6-B770-034DE4C59DA1}">
      <dsp:nvSpPr>
        <dsp:cNvPr id="0" name=""/>
        <dsp:cNvSpPr/>
      </dsp:nvSpPr>
      <dsp:spPr>
        <a:xfrm>
          <a:off x="689432" y="3414235"/>
          <a:ext cx="2524253" cy="252526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C0000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5">
              <a:hueOff val="-1837137"/>
              <a:satOff val="270"/>
              <a:lumOff val="-6471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8EA16-D5C5-4EE2-8A83-5B988D03B274}">
      <dsp:nvSpPr>
        <dsp:cNvPr id="0" name=""/>
        <dsp:cNvSpPr/>
      </dsp:nvSpPr>
      <dsp:spPr>
        <a:xfrm>
          <a:off x="3413488" y="4078223"/>
          <a:ext cx="3383046" cy="156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noProof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fr-FR" sz="3600" kern="1200" noProof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13488" y="4078223"/>
        <a:ext cx="3383046" cy="1562496"/>
      </dsp:txXfrm>
    </dsp:sp>
    <dsp:sp modelId="{6AED50E6-1C35-4B77-9E90-501897F8F6D8}">
      <dsp:nvSpPr>
        <dsp:cNvPr id="0" name=""/>
        <dsp:cNvSpPr/>
      </dsp:nvSpPr>
      <dsp:spPr>
        <a:xfrm>
          <a:off x="1082856" y="4462273"/>
          <a:ext cx="1916948" cy="371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b="0" kern="1200" noProof="1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lgerian" panose="04020705040A02060702" pitchFamily="82" charset="0"/>
            <a:cs typeface="Arial" panose="020B0604020202020204" pitchFamily="34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0" kern="1200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 panose="020B0604020202020204" pitchFamily="34" charset="0"/>
            </a:rPr>
            <a:t>Étape 2</a:t>
          </a:r>
          <a:r>
            <a:rPr lang="fr-FR" sz="2700" kern="1200" noProof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fr-FR" sz="2700" kern="1200" noProof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fr-FR" sz="2400" kern="1200" noProof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2856" y="4462273"/>
        <a:ext cx="1916948" cy="371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FBFCC-0E31-48A0-A880-072F6899D1D6}" type="datetimeFigureOut">
              <a:rPr lang="en-US"/>
              <a:t>1/19/2019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B13EE-9412-42AB-AD24-C3CFF95C4A2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6D1E-3C8D-4917-BE0E-512A8CBFBE38}" type="datetimeFigureOut">
              <a:rPr lang="en-US"/>
              <a:t>1/19/2019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5C6B-3CDA-41FA-BD55-5A736EEBCFD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1/19/2019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1/19/2019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1/19/2019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1/19/2019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1/19/2019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  <a:latin typeface="Algerian" panose="04020705040A02060702" pitchFamily="82" charset="0"/>
              </a:rPr>
              <a:t>Projet</a:t>
            </a:r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: </a:t>
            </a:r>
            <a:r>
              <a:rPr lang="fr-F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Application Mobile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BOUASSA M.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Sherine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FOUNGUI OLIVEIRA MAZISSE E.G. 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MOUSSAVOU Line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Veika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MANGUEDI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Falana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MOUNDOUNGA Joe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Maurio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PEKE CAPITAINE Didier.</a:t>
            </a:r>
          </a:p>
          <a:p>
            <a:endParaRPr lang="fr-FR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212849"/>
            <a:ext cx="4897305" cy="3127248"/>
          </a:xfrm>
        </p:spPr>
      </p:pic>
    </p:spTree>
    <p:extLst>
      <p:ext uri="{BB962C8B-B14F-4D97-AF65-F5344CB8AC3E}">
        <p14:creationId xmlns:p14="http://schemas.microsoft.com/office/powerpoint/2010/main" val="1680443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 descr="Processus en flèche circulaire" title="SmartArt"/>
          <p:cNvGraphicFramePr/>
          <p:nvPr>
            <p:extLst>
              <p:ext uri="{D42A27DB-BD31-4B8C-83A1-F6EECF244321}">
                <p14:modId xmlns:p14="http://schemas.microsoft.com/office/powerpoint/2010/main" val="709492343"/>
              </p:ext>
            </p:extLst>
          </p:nvPr>
        </p:nvGraphicFramePr>
        <p:xfrm>
          <a:off x="3889248" y="365760"/>
          <a:ext cx="8125968" cy="6104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45127" y="365760"/>
            <a:ext cx="3068505" cy="71323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lgerian" panose="04020705040A02060702" pitchFamily="82" charset="0"/>
              </a:rPr>
              <a:t>Sommaire :</a:t>
            </a:r>
            <a:endParaRPr lang="fr-FR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3505" y="2562896"/>
            <a:ext cx="10757222" cy="3617239"/>
          </a:xfrm>
        </p:spPr>
        <p:txBody>
          <a:bodyPr>
            <a:normAutofit/>
          </a:bodyPr>
          <a:lstStyle/>
          <a:p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AGRI-COLLECT </a:t>
            </a: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banque de données agricoles, ayant pour but de donner une visibilité quantitative et qualitative des productions agricoles dans notre pays. </a:t>
            </a:r>
          </a:p>
          <a:p>
            <a:pPr marL="0" lvl="0" indent="0">
              <a:buNone/>
            </a:pPr>
            <a:r>
              <a:rPr lang="fr-FR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AGRI-COLLECT est donc un </a:t>
            </a:r>
            <a:r>
              <a:rPr lang="fr-FR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</a:t>
            </a:r>
            <a:r>
              <a:rPr lang="fr-FR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statistique fiable et </a:t>
            </a:r>
            <a:r>
              <a:rPr lang="fr-FR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facile </a:t>
            </a:r>
            <a:r>
              <a:rPr lang="fr-FR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d’utilisation pour les acteurs du </a:t>
            </a:r>
            <a:r>
              <a:rPr lang="fr-FR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secteur agricole. 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d’améliorer la qualité, la rapidité 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production afin de répondre aux besoins à la fois économique que social 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pays. 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64" y="-219774"/>
            <a:ext cx="4790380" cy="3475038"/>
          </a:xfr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557287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6720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PROPOSITION DE VALEURS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532966"/>
            <a:ext cx="5717036" cy="4647172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Mobile  simple d’utilisation;</a:t>
            </a:r>
          </a:p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formulaires 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d’enquête statiques (par défaut), des Calendriers et des Champs d’Heures intégrés;</a:t>
            </a:r>
          </a:p>
          <a:p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Options de Créations de Campagnes, d’Intégrations, de Suivi et de Partage de Campagnes.</a:t>
            </a:r>
          </a:p>
          <a:p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L’Option Recherche de Données.</a:t>
            </a:r>
          </a:p>
          <a:p>
            <a:pPr marL="0" indent="0">
              <a:buNone/>
            </a:pP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6" y="1317812"/>
            <a:ext cx="3307976" cy="5163669"/>
          </a:xfrm>
        </p:spPr>
      </p:pic>
    </p:spTree>
    <p:extLst>
      <p:ext uri="{BB962C8B-B14F-4D97-AF65-F5344CB8AC3E}">
        <p14:creationId xmlns:p14="http://schemas.microsoft.com/office/powerpoint/2010/main" val="3247466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4031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Améliorations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5127" y="1748118"/>
            <a:ext cx="10515600" cy="4432020"/>
          </a:xfrm>
        </p:spPr>
        <p:txBody>
          <a:bodyPr/>
          <a:lstStyle/>
          <a:p>
            <a:endParaRPr lang="fr-F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 simple d’utilisation;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Boite à Outils comportant Une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Calculatrice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un Agenda;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Formulaires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d’enquêtes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Dynamiques et Personnalisables;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Charte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Graphique et un Logo;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Partage d’Activités sur les Réseaux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Sociaux tels que Facebook, Twitter, Instagram…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39" y="4526150"/>
            <a:ext cx="3307976" cy="3307976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428121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153" y="1828800"/>
            <a:ext cx="6723529" cy="1855694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PRESENTATION DE L’APPLICATION</a:t>
            </a:r>
            <a:endParaRPr lang="fr-FR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45" y="215152"/>
            <a:ext cx="3336324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36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1691322"/>
            <a:ext cx="7691717" cy="4144702"/>
          </a:xfrm>
        </p:spPr>
      </p:pic>
    </p:spTree>
    <p:extLst>
      <p:ext uri="{BB962C8B-B14F-4D97-AF65-F5344CB8AC3E}">
        <p14:creationId xmlns:p14="http://schemas.microsoft.com/office/powerpoint/2010/main" val="133335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888912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35AE68E4-9032-4DF2-8130-D14C05B39A62}" vid="{E493B5BD-5D22-40DE-AD56-C3973439CCC5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DBDFAA-5DAE-4B25-8F84-56997B5A60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TS102888912</Template>
  <TotalTime>0</TotalTime>
  <Words>211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Algerian</vt:lpstr>
      <vt:lpstr>Arial</vt:lpstr>
      <vt:lpstr>Corbel</vt:lpstr>
      <vt:lpstr>TS102888912</vt:lpstr>
      <vt:lpstr>Projet: Création d’une Application Mobile</vt:lpstr>
      <vt:lpstr>Sommaire :</vt:lpstr>
      <vt:lpstr>Présentation PowerPoint</vt:lpstr>
      <vt:lpstr>PROPOSITION DE VALEURS</vt:lpstr>
      <vt:lpstr>Améliorations</vt:lpstr>
      <vt:lpstr>PRESENTATION DE L’APPLICATION</vt:lpstr>
      <vt:lpstr>Présentation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2015-01-20T13:16:05Z</dcterms:created>
  <dcterms:modified xsi:type="dcterms:W3CDTF">2019-01-19T09:31:38Z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