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941D9-264A-46A3-A132-247741A22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FB54A0-F425-4104-84EC-CB9A3D2B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7EBA5E-E9C2-46EA-A685-46D827E1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E203-9355-4900-B7C4-24F65E55D145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34CE28-C6DF-44B8-8D86-508EADC4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5B2B0B-F606-4A31-8A85-9056F2AD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B505-F2CF-48AF-9A69-E9974AEC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91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0CDC5-5DDB-4D9E-AC9A-61E9A8F1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6C76A7-72AC-4D1F-8543-F48C4FF0F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337F1A-895D-44A6-A2D6-C10C509D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E203-9355-4900-B7C4-24F65E55D145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A2B977-C59A-48EA-B724-944EE76F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010345-5523-4085-9336-C6537BD9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B505-F2CF-48AF-9A69-E9974AEC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57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40FF54-6E46-42F8-98CE-E5DAF9392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AF8384-2E47-461F-8815-175F2A72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CFA4E5-37CB-4024-939C-CF7EEE01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E203-9355-4900-B7C4-24F65E55D145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B350F1-E1C3-4B63-A146-013F8036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98BF6D-1603-49C2-852D-C9E982A0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B505-F2CF-48AF-9A69-E9974AEC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9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8505B-1C06-4009-BA98-1BC37FA8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3EE062-FF6C-4FB1-86C2-4D69BC4E6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7D1690-44CD-4DBF-90F9-5F9486CC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E203-9355-4900-B7C4-24F65E55D145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6404E8-33EE-4C82-8CE2-95383D31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FB7661-355F-4D36-A450-936A76A4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B505-F2CF-48AF-9A69-E9974AEC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44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1EA3E-8727-4ABC-AA3F-6BE39C27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E71FC7-3A10-4034-92A1-6D1442845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F28559-5F27-4546-9C12-B57EA33C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E203-9355-4900-B7C4-24F65E55D145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2C113D-960A-4461-93C4-648F0E07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670EAB-05E7-453F-B99F-B39339BB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B505-F2CF-48AF-9A69-E9974AEC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21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D3F9C-AA38-40D1-89C3-48569290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65D818-A82A-4FB1-AD1E-9D02D3347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631B37-12C7-49C3-B189-5759F10C4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6F0DC4-F59D-4636-B4F6-4FAD65C5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E203-9355-4900-B7C4-24F65E55D145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4E5153-29D7-4E75-9151-7DEEA7CA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425BA5-D0B0-430D-84E8-7AC3C21D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B505-F2CF-48AF-9A69-E9974AEC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17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478A1-6119-4638-A451-25F2A4AA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008673-00F8-4DDF-810E-C24FE5EF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CB993F-F541-4DEC-B643-1B0A88173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CEFAB5-BE44-446D-B8CA-0A0B2E24D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62DB53-2D1C-45C5-967B-851859C0D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4427246-45FD-4BBF-B6EE-9036B5E5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E203-9355-4900-B7C4-24F65E55D145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1BEE78-2914-43CD-92F5-18536774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FEBDE5-636B-4AF7-A6A7-141FBD13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B505-F2CF-48AF-9A69-E9974AEC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02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3114F-C2CB-4AA0-84A6-700B0717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64EE16-E781-478D-8D82-7458C641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E203-9355-4900-B7C4-24F65E55D145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37DD512-52C0-4778-B114-9F13B929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EFC670-D4BF-44B2-B0F6-999B7852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B505-F2CF-48AF-9A69-E9974AEC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0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E96696-A54B-41ED-B77E-DFE04F77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E203-9355-4900-B7C4-24F65E55D145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FC659A-8195-4C00-B72E-560158CE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3FBAA7-B5F8-4A67-A25C-0AAF7BC4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B505-F2CF-48AF-9A69-E9974AEC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04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16FCB-10CC-4C09-B876-9ACA604D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B96BFF-6414-4AA4-B766-3DD66C8DD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C1177D-0FDB-4CF3-88C2-14844FFB6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8F999C-30CE-4493-BA9F-BC4C6B95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E203-9355-4900-B7C4-24F65E55D145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A23D16-2365-4F71-B4F8-9F008BF3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28F8C3-4AE9-47EA-955C-9DD223F8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B505-F2CF-48AF-9A69-E9974AEC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0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B8BF-06D6-4838-9E2E-BB679941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F42D2BD-54C7-4EE6-8996-C794B5D07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4DBB3C-F018-45B5-989A-9E037340C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734C18-865E-4758-9CB6-BC0A0F77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E203-9355-4900-B7C4-24F65E55D145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9D5466-43C8-4B7D-A0FE-518045AD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22C723-2839-4BEA-992C-2FB24CBE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B505-F2CF-48AF-9A69-E9974AEC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21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A7E8BE-22FE-40FF-809C-E5F5CB1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0A669D-6750-4142-9D79-94EDB2C6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8E1EEB-C57E-40B4-A3A5-0F7D30733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E203-9355-4900-B7C4-24F65E55D145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90C605-1DCA-494A-A57F-D03F98179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0D464B-EDD9-47B2-9F5D-8D539ED23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B505-F2CF-48AF-9A69-E9974AEC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13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16B303F-38F6-4BE5-BBE0-B7D39C897842}"/>
              </a:ext>
            </a:extLst>
          </p:cNvPr>
          <p:cNvSpPr txBox="1"/>
          <p:nvPr/>
        </p:nvSpPr>
        <p:spPr>
          <a:xfrm>
            <a:off x="609601" y="928952"/>
            <a:ext cx="149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66FF33"/>
                </a:solidFill>
              </a:rPr>
              <a:t>4139 Pass</a:t>
            </a:r>
            <a:endParaRPr lang="zh-TW" altLang="en-US" b="1" dirty="0">
              <a:solidFill>
                <a:srgbClr val="66FF33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5C82F-EE71-4774-B5A4-472C6EFB43F4}"/>
              </a:ext>
            </a:extLst>
          </p:cNvPr>
          <p:cNvSpPr txBox="1"/>
          <p:nvPr/>
        </p:nvSpPr>
        <p:spPr>
          <a:xfrm>
            <a:off x="609601" y="1607476"/>
            <a:ext cx="10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Test</a:t>
            </a:r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F2D9EB-DBF3-4342-B5E8-5DCE17745CB5}"/>
              </a:ext>
            </a:extLst>
          </p:cNvPr>
          <p:cNvSpPr txBox="1"/>
          <p:nvPr/>
        </p:nvSpPr>
        <p:spPr>
          <a:xfrm>
            <a:off x="3720352" y="160747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Calibration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6E2010-E3B6-469C-9357-0B17B5037CC9}"/>
              </a:ext>
            </a:extLst>
          </p:cNvPr>
          <p:cNvSpPr txBox="1"/>
          <p:nvPr/>
        </p:nvSpPr>
        <p:spPr>
          <a:xfrm>
            <a:off x="6905625" y="1607476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Input/Output Test</a:t>
            </a:r>
            <a:endParaRPr lang="zh-TW" altLang="en-US" b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2D34413-15DE-44E8-AC55-07D014BDD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286000"/>
            <a:ext cx="2900816" cy="296452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FE1EDC2-0F9F-4B7D-B85C-86BEF1519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352" y="2285999"/>
            <a:ext cx="2862300" cy="2964525"/>
          </a:xfrm>
          <a:prstGeom prst="rect">
            <a:avLst/>
          </a:prstGeom>
        </p:spPr>
      </p:pic>
      <p:pic>
        <p:nvPicPr>
          <p:cNvPr id="13" name="圖片 12" descr="一張含有 文字, 顯示, 電子用品, 微波爐 的圖片&#10;&#10;自動產生的描述">
            <a:extLst>
              <a:ext uri="{FF2B5EF4-FFF2-40B4-BE49-F238E27FC236}">
                <a16:creationId xmlns:a16="http://schemas.microsoft.com/office/drawing/2014/main" id="{12932C29-54CC-4150-9BB1-3CBE6AD8A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587" y="3000374"/>
            <a:ext cx="5317851" cy="155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16B303F-38F6-4BE5-BBE0-B7D39C897842}"/>
              </a:ext>
            </a:extLst>
          </p:cNvPr>
          <p:cNvSpPr txBox="1"/>
          <p:nvPr/>
        </p:nvSpPr>
        <p:spPr>
          <a:xfrm>
            <a:off x="609601" y="928952"/>
            <a:ext cx="149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66FF33"/>
                </a:solidFill>
              </a:rPr>
              <a:t>4130 Pass</a:t>
            </a:r>
            <a:endParaRPr lang="zh-TW" altLang="en-US" b="1" dirty="0">
              <a:solidFill>
                <a:srgbClr val="66FF33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5C82F-EE71-4774-B5A4-472C6EFB43F4}"/>
              </a:ext>
            </a:extLst>
          </p:cNvPr>
          <p:cNvSpPr txBox="1"/>
          <p:nvPr/>
        </p:nvSpPr>
        <p:spPr>
          <a:xfrm>
            <a:off x="609601" y="1607476"/>
            <a:ext cx="10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Test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6E2010-E3B6-469C-9357-0B17B5037CC9}"/>
              </a:ext>
            </a:extLst>
          </p:cNvPr>
          <p:cNvSpPr txBox="1"/>
          <p:nvPr/>
        </p:nvSpPr>
        <p:spPr>
          <a:xfrm>
            <a:off x="6290774" y="1607476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Input/Output Test</a:t>
            </a:r>
            <a:endParaRPr lang="zh-TW" altLang="en-US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694B63A-54D4-4CFE-9F2E-E3D416CE5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048245"/>
            <a:ext cx="4033905" cy="388080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4CF0D25-AD2A-4939-935F-E99960E88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62" y="2493221"/>
            <a:ext cx="52863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7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16B303F-38F6-4BE5-BBE0-B7D39C897842}"/>
              </a:ext>
            </a:extLst>
          </p:cNvPr>
          <p:cNvSpPr txBox="1"/>
          <p:nvPr/>
        </p:nvSpPr>
        <p:spPr>
          <a:xfrm>
            <a:off x="609601" y="928952"/>
            <a:ext cx="149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66FF33"/>
                </a:solidFill>
              </a:rPr>
              <a:t>4461 Pass</a:t>
            </a:r>
            <a:endParaRPr lang="zh-TW" altLang="en-US" b="1" dirty="0">
              <a:solidFill>
                <a:srgbClr val="66FF33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5C82F-EE71-4774-B5A4-472C6EFB43F4}"/>
              </a:ext>
            </a:extLst>
          </p:cNvPr>
          <p:cNvSpPr txBox="1"/>
          <p:nvPr/>
        </p:nvSpPr>
        <p:spPr>
          <a:xfrm>
            <a:off x="609601" y="1607476"/>
            <a:ext cx="10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Test</a:t>
            </a:r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F2D9EB-DBF3-4342-B5E8-5DCE17745CB5}"/>
              </a:ext>
            </a:extLst>
          </p:cNvPr>
          <p:cNvSpPr txBox="1"/>
          <p:nvPr/>
        </p:nvSpPr>
        <p:spPr>
          <a:xfrm>
            <a:off x="4042682" y="160747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Calibration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6E2010-E3B6-469C-9357-0B17B5037CC9}"/>
              </a:ext>
            </a:extLst>
          </p:cNvPr>
          <p:cNvSpPr txBox="1"/>
          <p:nvPr/>
        </p:nvSpPr>
        <p:spPr>
          <a:xfrm>
            <a:off x="7452824" y="1603084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Input/Output Test</a:t>
            </a:r>
            <a:endParaRPr lang="zh-TW" altLang="en-US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9E4121A-C36E-41D5-8B85-6725BBA7A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048246"/>
            <a:ext cx="3085783" cy="36000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01CE5B7-83D6-4DA2-9D48-C560366E6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2048246"/>
            <a:ext cx="3149423" cy="3600080"/>
          </a:xfrm>
          <a:prstGeom prst="rect">
            <a:avLst/>
          </a:prstGeom>
        </p:spPr>
      </p:pic>
      <p:pic>
        <p:nvPicPr>
          <p:cNvPr id="13" name="圖片 12" descr="一張含有 文字, 裝置, 量表, 儀錶 的圖片&#10;&#10;自動產生的描述">
            <a:extLst>
              <a:ext uri="{FF2B5EF4-FFF2-40B4-BE49-F238E27FC236}">
                <a16:creationId xmlns:a16="http://schemas.microsoft.com/office/drawing/2014/main" id="{A8E1EE94-A3C4-41CD-9626-0CE58111C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24" y="2705471"/>
            <a:ext cx="2700060" cy="360008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2593FB-D7C6-4229-AB92-B51BED7C652E}"/>
              </a:ext>
            </a:extLst>
          </p:cNvPr>
          <p:cNvSpPr txBox="1"/>
          <p:nvPr/>
        </p:nvSpPr>
        <p:spPr>
          <a:xfrm>
            <a:off x="7463155" y="1977549"/>
            <a:ext cx="347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 5 V and read by meter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247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16B303F-38F6-4BE5-BBE0-B7D39C897842}"/>
              </a:ext>
            </a:extLst>
          </p:cNvPr>
          <p:cNvSpPr txBox="1"/>
          <p:nvPr/>
        </p:nvSpPr>
        <p:spPr>
          <a:xfrm>
            <a:off x="609601" y="928952"/>
            <a:ext cx="149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66FF33"/>
                </a:solidFill>
              </a:rPr>
              <a:t>6509 Pass</a:t>
            </a:r>
            <a:endParaRPr lang="zh-TW" altLang="en-US" b="1" dirty="0">
              <a:solidFill>
                <a:srgbClr val="66FF33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5C82F-EE71-4774-B5A4-472C6EFB43F4}"/>
              </a:ext>
            </a:extLst>
          </p:cNvPr>
          <p:cNvSpPr txBox="1"/>
          <p:nvPr/>
        </p:nvSpPr>
        <p:spPr>
          <a:xfrm>
            <a:off x="609601" y="1607476"/>
            <a:ext cx="10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Test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6E2010-E3B6-469C-9357-0B17B5037CC9}"/>
              </a:ext>
            </a:extLst>
          </p:cNvPr>
          <p:cNvSpPr txBox="1"/>
          <p:nvPr/>
        </p:nvSpPr>
        <p:spPr>
          <a:xfrm>
            <a:off x="7452824" y="1603084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Input/Output Test</a:t>
            </a:r>
            <a:endParaRPr lang="zh-TW" altLang="en-US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1C35A7F-39C8-4EFC-BB0D-4DEB6B8AD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214298"/>
            <a:ext cx="5772150" cy="371475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962C5E9-30B8-4F4D-9A54-7DE369E27605}"/>
              </a:ext>
            </a:extLst>
          </p:cNvPr>
          <p:cNvSpPr txBox="1"/>
          <p:nvPr/>
        </p:nvSpPr>
        <p:spPr>
          <a:xfrm>
            <a:off x="7605224" y="2082218"/>
            <a:ext cx="11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DO Test</a:t>
            </a:r>
            <a:endParaRPr lang="zh-TW" altLang="en-US" dirty="0"/>
          </a:p>
        </p:txBody>
      </p:sp>
      <p:pic>
        <p:nvPicPr>
          <p:cNvPr id="11" name="圖片 10" descr="一張含有 文字, 裝置 的圖片&#10;&#10;自動產生的描述">
            <a:extLst>
              <a:ext uri="{FF2B5EF4-FFF2-40B4-BE49-F238E27FC236}">
                <a16:creationId xmlns:a16="http://schemas.microsoft.com/office/drawing/2014/main" id="{096329AB-182C-4E83-82BB-1EE24F863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5" y="2561352"/>
            <a:ext cx="29432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1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16B303F-38F6-4BE5-BBE0-B7D39C897842}"/>
              </a:ext>
            </a:extLst>
          </p:cNvPr>
          <p:cNvSpPr txBox="1"/>
          <p:nvPr/>
        </p:nvSpPr>
        <p:spPr>
          <a:xfrm>
            <a:off x="609601" y="928952"/>
            <a:ext cx="149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66FF33"/>
                </a:solidFill>
              </a:rPr>
              <a:t>2529 Pass</a:t>
            </a:r>
            <a:endParaRPr lang="zh-TW" altLang="en-US" b="1" dirty="0">
              <a:solidFill>
                <a:srgbClr val="66FF33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5C82F-EE71-4774-B5A4-472C6EFB43F4}"/>
              </a:ext>
            </a:extLst>
          </p:cNvPr>
          <p:cNvSpPr txBox="1"/>
          <p:nvPr/>
        </p:nvSpPr>
        <p:spPr>
          <a:xfrm>
            <a:off x="609601" y="1607476"/>
            <a:ext cx="10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Test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6E2010-E3B6-469C-9357-0B17B5037CC9}"/>
              </a:ext>
            </a:extLst>
          </p:cNvPr>
          <p:cNvSpPr txBox="1"/>
          <p:nvPr/>
        </p:nvSpPr>
        <p:spPr>
          <a:xfrm>
            <a:off x="7452824" y="1603084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Input/Output Test</a:t>
            </a:r>
            <a:endParaRPr lang="zh-TW" altLang="en-US" b="1" dirty="0"/>
          </a:p>
        </p:txBody>
      </p:sp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CB352AFD-E0DF-4EDB-B920-BE9F0E310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109166"/>
            <a:ext cx="5409123" cy="3103336"/>
          </a:xfrm>
          <a:prstGeom prst="rect">
            <a:avLst/>
          </a:prstGeom>
        </p:spPr>
      </p:pic>
      <p:pic>
        <p:nvPicPr>
          <p:cNvPr id="9" name="圖片 8" descr="一張含有 桌 的圖片&#10;&#10;自動產生的描述">
            <a:extLst>
              <a:ext uri="{FF2B5EF4-FFF2-40B4-BE49-F238E27FC236}">
                <a16:creationId xmlns:a16="http://schemas.microsoft.com/office/drawing/2014/main" id="{8462179D-5340-4242-9B49-9422B1D21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791" y="2940937"/>
            <a:ext cx="4483865" cy="372782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3C02CC5-164C-4649-9760-A09D8FC24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86" y="2109166"/>
            <a:ext cx="4685611" cy="32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1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16B303F-38F6-4BE5-BBE0-B7D39C897842}"/>
              </a:ext>
            </a:extLst>
          </p:cNvPr>
          <p:cNvSpPr txBox="1"/>
          <p:nvPr/>
        </p:nvSpPr>
        <p:spPr>
          <a:xfrm>
            <a:off x="609601" y="928952"/>
            <a:ext cx="149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66FF33"/>
                </a:solidFill>
              </a:rPr>
              <a:t>4154 Pass</a:t>
            </a:r>
            <a:endParaRPr lang="zh-TW" altLang="en-US" b="1" dirty="0">
              <a:solidFill>
                <a:srgbClr val="66FF33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5C82F-EE71-4774-B5A4-472C6EFB43F4}"/>
              </a:ext>
            </a:extLst>
          </p:cNvPr>
          <p:cNvSpPr txBox="1"/>
          <p:nvPr/>
        </p:nvSpPr>
        <p:spPr>
          <a:xfrm>
            <a:off x="609601" y="1607476"/>
            <a:ext cx="10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Test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6E2010-E3B6-469C-9357-0B17B5037CC9}"/>
              </a:ext>
            </a:extLst>
          </p:cNvPr>
          <p:cNvSpPr txBox="1"/>
          <p:nvPr/>
        </p:nvSpPr>
        <p:spPr>
          <a:xfrm>
            <a:off x="6905625" y="1607476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Input/Output Test</a:t>
            </a:r>
            <a:endParaRPr lang="zh-TW" altLang="en-US" b="1" dirty="0"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6881EF99-0A54-4B33-AE65-F19F05C47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1" y="2321851"/>
            <a:ext cx="3449099" cy="2928673"/>
          </a:xfrm>
          <a:prstGeom prst="rect">
            <a:avLst/>
          </a:prstGeom>
        </p:spPr>
      </p:pic>
      <p:pic>
        <p:nvPicPr>
          <p:cNvPr id="10" name="圖片 9" descr="一張含有 文字, 顯示, 螢幕擷取畫面, 微波爐 的圖片&#10;&#10;自動產生的描述">
            <a:extLst>
              <a:ext uri="{FF2B5EF4-FFF2-40B4-BE49-F238E27FC236}">
                <a16:creationId xmlns:a16="http://schemas.microsoft.com/office/drawing/2014/main" id="{681582BC-E825-4FE7-BBA4-EDD585B32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2643699"/>
            <a:ext cx="7743825" cy="22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2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16B303F-38F6-4BE5-BBE0-B7D39C897842}"/>
              </a:ext>
            </a:extLst>
          </p:cNvPr>
          <p:cNvSpPr txBox="1"/>
          <p:nvPr/>
        </p:nvSpPr>
        <p:spPr>
          <a:xfrm>
            <a:off x="609601" y="928952"/>
            <a:ext cx="149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66FF33"/>
                </a:solidFill>
              </a:rPr>
              <a:t>6280_1 Pass</a:t>
            </a:r>
            <a:endParaRPr lang="zh-TW" altLang="en-US" b="1" dirty="0">
              <a:solidFill>
                <a:srgbClr val="66FF33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5C82F-EE71-4774-B5A4-472C6EFB43F4}"/>
              </a:ext>
            </a:extLst>
          </p:cNvPr>
          <p:cNvSpPr txBox="1"/>
          <p:nvPr/>
        </p:nvSpPr>
        <p:spPr>
          <a:xfrm>
            <a:off x="609601" y="1607476"/>
            <a:ext cx="149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Test</a:t>
            </a:r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F2D9EB-DBF3-4342-B5E8-5DCE17745CB5}"/>
              </a:ext>
            </a:extLst>
          </p:cNvPr>
          <p:cNvSpPr txBox="1"/>
          <p:nvPr/>
        </p:nvSpPr>
        <p:spPr>
          <a:xfrm>
            <a:off x="5051226" y="1624277"/>
            <a:ext cx="25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Calibration</a:t>
            </a:r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3423C0-605C-4464-9E08-F62EA476B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142416"/>
            <a:ext cx="4005710" cy="391214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9AE9525-B4E7-4FF5-B514-EA8DB12D5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26" y="2142416"/>
            <a:ext cx="4005710" cy="398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2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16B303F-38F6-4BE5-BBE0-B7D39C897842}"/>
              </a:ext>
            </a:extLst>
          </p:cNvPr>
          <p:cNvSpPr txBox="1"/>
          <p:nvPr/>
        </p:nvSpPr>
        <p:spPr>
          <a:xfrm>
            <a:off x="609601" y="928952"/>
            <a:ext cx="149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66FF33"/>
                </a:solidFill>
              </a:rPr>
              <a:t>6280_2 Pass</a:t>
            </a:r>
            <a:endParaRPr lang="zh-TW" altLang="en-US" b="1" dirty="0">
              <a:solidFill>
                <a:srgbClr val="66FF33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5C82F-EE71-4774-B5A4-472C6EFB43F4}"/>
              </a:ext>
            </a:extLst>
          </p:cNvPr>
          <p:cNvSpPr txBox="1"/>
          <p:nvPr/>
        </p:nvSpPr>
        <p:spPr>
          <a:xfrm>
            <a:off x="609601" y="1607476"/>
            <a:ext cx="10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Test</a:t>
            </a:r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F2D9EB-DBF3-4342-B5E8-5DCE17745CB5}"/>
              </a:ext>
            </a:extLst>
          </p:cNvPr>
          <p:cNvSpPr txBox="1"/>
          <p:nvPr/>
        </p:nvSpPr>
        <p:spPr>
          <a:xfrm>
            <a:off x="6482602" y="160747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Calibration</a:t>
            </a:r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FC964D-78B2-4647-B040-4E443DC83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042347"/>
            <a:ext cx="4248149" cy="37845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6FFBD6C-3520-41D6-8C0B-C4339D550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69" y="2044914"/>
            <a:ext cx="3877566" cy="37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1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16B303F-38F6-4BE5-BBE0-B7D39C897842}"/>
              </a:ext>
            </a:extLst>
          </p:cNvPr>
          <p:cNvSpPr txBox="1"/>
          <p:nvPr/>
        </p:nvSpPr>
        <p:spPr>
          <a:xfrm>
            <a:off x="609601" y="928952"/>
            <a:ext cx="149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66FF33"/>
                </a:solidFill>
              </a:rPr>
              <a:t>4141 Pass</a:t>
            </a:r>
            <a:endParaRPr lang="zh-TW" altLang="en-US" b="1" dirty="0">
              <a:solidFill>
                <a:srgbClr val="66FF33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5C82F-EE71-4774-B5A4-472C6EFB43F4}"/>
              </a:ext>
            </a:extLst>
          </p:cNvPr>
          <p:cNvSpPr txBox="1"/>
          <p:nvPr/>
        </p:nvSpPr>
        <p:spPr>
          <a:xfrm>
            <a:off x="609601" y="1607476"/>
            <a:ext cx="10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Test</a:t>
            </a:r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F2D9EB-DBF3-4342-B5E8-5DCE17745CB5}"/>
              </a:ext>
            </a:extLst>
          </p:cNvPr>
          <p:cNvSpPr txBox="1"/>
          <p:nvPr/>
        </p:nvSpPr>
        <p:spPr>
          <a:xfrm>
            <a:off x="4019102" y="1614752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Calibration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6E2010-E3B6-469C-9357-0B17B5037CC9}"/>
              </a:ext>
            </a:extLst>
          </p:cNvPr>
          <p:cNvSpPr txBox="1"/>
          <p:nvPr/>
        </p:nvSpPr>
        <p:spPr>
          <a:xfrm>
            <a:off x="7505700" y="1607476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Input/Output Test</a:t>
            </a:r>
            <a:endParaRPr lang="zh-TW" altLang="en-US" b="1" dirty="0"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86325048-0B76-4877-8DFF-FA498D9B0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104570"/>
            <a:ext cx="3333749" cy="3368219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B94F8490-BD89-49A7-BDEA-6DA636BD1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02" y="2104570"/>
            <a:ext cx="3191323" cy="3399659"/>
          </a:xfrm>
          <a:prstGeom prst="rect">
            <a:avLst/>
          </a:prstGeom>
        </p:spPr>
      </p:pic>
      <p:pic>
        <p:nvPicPr>
          <p:cNvPr id="14" name="圖片 13" descr="一張含有 文字, 顯示, 螢幕擷取畫面, 微波爐 的圖片&#10;&#10;自動產生的描述">
            <a:extLst>
              <a:ext uri="{FF2B5EF4-FFF2-40B4-BE49-F238E27FC236}">
                <a16:creationId xmlns:a16="http://schemas.microsoft.com/office/drawing/2014/main" id="{2F854A0A-72E0-4919-9B62-AC30BF496F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81"/>
          <a:stretch/>
        </p:blipFill>
        <p:spPr>
          <a:xfrm>
            <a:off x="7391400" y="2362164"/>
            <a:ext cx="4676775" cy="21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5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16B303F-38F6-4BE5-BBE0-B7D39C897842}"/>
              </a:ext>
            </a:extLst>
          </p:cNvPr>
          <p:cNvSpPr txBox="1"/>
          <p:nvPr/>
        </p:nvSpPr>
        <p:spPr>
          <a:xfrm>
            <a:off x="609601" y="928952"/>
            <a:ext cx="149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4112 Failed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5C82F-EE71-4774-B5A4-472C6EFB43F4}"/>
              </a:ext>
            </a:extLst>
          </p:cNvPr>
          <p:cNvSpPr txBox="1"/>
          <p:nvPr/>
        </p:nvSpPr>
        <p:spPr>
          <a:xfrm>
            <a:off x="1133475" y="1452880"/>
            <a:ext cx="10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Test</a:t>
            </a:r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C60D4C-FE7D-46AB-857D-5209DA5D8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1976808"/>
            <a:ext cx="9006985" cy="44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16B303F-38F6-4BE5-BBE0-B7D39C897842}"/>
              </a:ext>
            </a:extLst>
          </p:cNvPr>
          <p:cNvSpPr txBox="1"/>
          <p:nvPr/>
        </p:nvSpPr>
        <p:spPr>
          <a:xfrm>
            <a:off x="609601" y="928952"/>
            <a:ext cx="149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66FF33"/>
                </a:solidFill>
              </a:rPr>
              <a:t>4145 Pass</a:t>
            </a:r>
            <a:endParaRPr lang="zh-TW" altLang="en-US" b="1" dirty="0">
              <a:solidFill>
                <a:srgbClr val="66FF33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5C82F-EE71-4774-B5A4-472C6EFB43F4}"/>
              </a:ext>
            </a:extLst>
          </p:cNvPr>
          <p:cNvSpPr txBox="1"/>
          <p:nvPr/>
        </p:nvSpPr>
        <p:spPr>
          <a:xfrm>
            <a:off x="609601" y="1607476"/>
            <a:ext cx="10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Test</a:t>
            </a:r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F2D9EB-DBF3-4342-B5E8-5DCE17745CB5}"/>
              </a:ext>
            </a:extLst>
          </p:cNvPr>
          <p:cNvSpPr txBox="1"/>
          <p:nvPr/>
        </p:nvSpPr>
        <p:spPr>
          <a:xfrm>
            <a:off x="3720352" y="160747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Calibration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6E2010-E3B6-469C-9357-0B17B5037CC9}"/>
              </a:ext>
            </a:extLst>
          </p:cNvPr>
          <p:cNvSpPr txBox="1"/>
          <p:nvPr/>
        </p:nvSpPr>
        <p:spPr>
          <a:xfrm>
            <a:off x="7197867" y="1607476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Input/Output Test</a:t>
            </a:r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362FBA-93AA-49B6-907E-8338AF6D8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095500"/>
            <a:ext cx="3130550" cy="33147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48FC240-2BCA-4BB8-BBE5-343BB6C41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799" y="2095500"/>
            <a:ext cx="3123204" cy="3314700"/>
          </a:xfrm>
          <a:prstGeom prst="rect">
            <a:avLst/>
          </a:prstGeom>
        </p:spPr>
      </p:pic>
      <p:pic>
        <p:nvPicPr>
          <p:cNvPr id="14" name="圖片 13" descr="一張含有 文字, 顯示, 螢幕擷取畫面 的圖片&#10;&#10;自動產生的描述">
            <a:extLst>
              <a:ext uri="{FF2B5EF4-FFF2-40B4-BE49-F238E27FC236}">
                <a16:creationId xmlns:a16="http://schemas.microsoft.com/office/drawing/2014/main" id="{C97B434D-369D-4B41-8A82-ECDC0EE456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0"/>
          <a:stretch/>
        </p:blipFill>
        <p:spPr>
          <a:xfrm>
            <a:off x="7197867" y="2095500"/>
            <a:ext cx="4384532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16B303F-38F6-4BE5-BBE0-B7D39C897842}"/>
              </a:ext>
            </a:extLst>
          </p:cNvPr>
          <p:cNvSpPr txBox="1"/>
          <p:nvPr/>
        </p:nvSpPr>
        <p:spPr>
          <a:xfrm>
            <a:off x="609601" y="928952"/>
            <a:ext cx="149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66FF33"/>
                </a:solidFill>
              </a:rPr>
              <a:t>4300 Pass</a:t>
            </a:r>
            <a:endParaRPr lang="zh-TW" altLang="en-US" b="1" dirty="0">
              <a:solidFill>
                <a:srgbClr val="66FF33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5C82F-EE71-4774-B5A4-472C6EFB43F4}"/>
              </a:ext>
            </a:extLst>
          </p:cNvPr>
          <p:cNvSpPr txBox="1"/>
          <p:nvPr/>
        </p:nvSpPr>
        <p:spPr>
          <a:xfrm>
            <a:off x="609601" y="1607476"/>
            <a:ext cx="10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Test</a:t>
            </a:r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F2D9EB-DBF3-4342-B5E8-5DCE17745CB5}"/>
              </a:ext>
            </a:extLst>
          </p:cNvPr>
          <p:cNvSpPr txBox="1"/>
          <p:nvPr/>
        </p:nvSpPr>
        <p:spPr>
          <a:xfrm>
            <a:off x="4042682" y="160747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Calibration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6E2010-E3B6-469C-9357-0B17B5037CC9}"/>
              </a:ext>
            </a:extLst>
          </p:cNvPr>
          <p:cNvSpPr txBox="1"/>
          <p:nvPr/>
        </p:nvSpPr>
        <p:spPr>
          <a:xfrm>
            <a:off x="7452824" y="1603084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Input/Output Test</a:t>
            </a:r>
            <a:endParaRPr lang="zh-TW" altLang="en-US" b="1" dirty="0"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D8B9ABDA-86A8-442F-B42F-1301DF3D9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2" y="2124075"/>
            <a:ext cx="3284344" cy="38049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7DEDB36-5DEF-4E71-A7B2-6D28DE91C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82" y="2124075"/>
            <a:ext cx="3261406" cy="380497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899211B-A07C-4815-9443-2A3F6FE50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24" y="2493407"/>
            <a:ext cx="4662266" cy="305024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97E1EE45-068C-4829-9DAF-1327EC623F30}"/>
              </a:ext>
            </a:extLst>
          </p:cNvPr>
          <p:cNvSpPr txBox="1"/>
          <p:nvPr/>
        </p:nvSpPr>
        <p:spPr>
          <a:xfrm>
            <a:off x="7452823" y="2048245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5 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99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16B303F-38F6-4BE5-BBE0-B7D39C897842}"/>
              </a:ext>
            </a:extLst>
          </p:cNvPr>
          <p:cNvSpPr txBox="1"/>
          <p:nvPr/>
        </p:nvSpPr>
        <p:spPr>
          <a:xfrm>
            <a:off x="609601" y="928952"/>
            <a:ext cx="149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66FF33"/>
                </a:solidFill>
              </a:rPr>
              <a:t>4353 Pass</a:t>
            </a:r>
            <a:endParaRPr lang="zh-TW" altLang="en-US" b="1" dirty="0">
              <a:solidFill>
                <a:srgbClr val="66FF33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5C82F-EE71-4774-B5A4-472C6EFB43F4}"/>
              </a:ext>
            </a:extLst>
          </p:cNvPr>
          <p:cNvSpPr txBox="1"/>
          <p:nvPr/>
        </p:nvSpPr>
        <p:spPr>
          <a:xfrm>
            <a:off x="609601" y="1607476"/>
            <a:ext cx="10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Self Test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6E2010-E3B6-469C-9357-0B17B5037CC9}"/>
              </a:ext>
            </a:extLst>
          </p:cNvPr>
          <p:cNvSpPr txBox="1"/>
          <p:nvPr/>
        </p:nvSpPr>
        <p:spPr>
          <a:xfrm>
            <a:off x="7452824" y="1603084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Input/Output Test</a:t>
            </a:r>
            <a:endParaRPr lang="zh-TW" altLang="en-US" b="1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FCEF4F2-6F62-4475-AD8A-35A5AEA75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121125"/>
            <a:ext cx="4364709" cy="35272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9867020-35B2-4D0F-85D5-95E058648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33357"/>
            <a:ext cx="5320229" cy="348519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DCA148-128E-4166-9694-205109A94EE2}"/>
              </a:ext>
            </a:extLst>
          </p:cNvPr>
          <p:cNvSpPr txBox="1"/>
          <p:nvPr/>
        </p:nvSpPr>
        <p:spPr>
          <a:xfrm>
            <a:off x="7452824" y="2042378"/>
            <a:ext cx="32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By touching the wire and the voltage will be changed.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689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129</Words>
  <Application>Microsoft Office PowerPoint</Application>
  <PresentationFormat>寬螢幕</PresentationFormat>
  <Paragraphs>47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Joe Kao (高育晟)</dc:creator>
  <cp:lastModifiedBy>Joe Kao (高育晟)</cp:lastModifiedBy>
  <cp:revision>5</cp:revision>
  <dcterms:created xsi:type="dcterms:W3CDTF">2022-03-14T10:00:22Z</dcterms:created>
  <dcterms:modified xsi:type="dcterms:W3CDTF">2022-03-23T06:26:22Z</dcterms:modified>
</cp:coreProperties>
</file>