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7A17D-A410-46BE-9BC3-E6D66B195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D24FF4-A80D-4979-80A1-C2541230D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D4702B-605F-4989-8A3E-81318DC7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284-1915-485E-A4DA-98998DE6E14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38494B-39FE-44CC-B829-D84749DE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B05B0C-AF70-42A5-ABFC-5A36DBCA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1A1E-11D2-45C9-81CE-FF8E8338B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35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1C051-B085-44B6-9DC1-A983A27D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E6002E-7457-4CE3-ABF1-6C97C9BFB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00425-8808-4FC0-A1A7-5A6D86F9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284-1915-485E-A4DA-98998DE6E14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75AE5-2FC8-4738-A242-6A277549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9717DF-569D-4C1A-932F-75F71050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1A1E-11D2-45C9-81CE-FF8E8338B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29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74CD56A-A4B3-4317-9F09-451852B5D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8E8E94-C93C-48F9-A73E-A1A26DD59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51BEFC-A357-4381-88A9-532E4FC8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284-1915-485E-A4DA-98998DE6E14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8AB93D-E260-4B21-A69E-25C96ED1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82B9CD-EE91-4D34-80EE-3A3B5775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1A1E-11D2-45C9-81CE-FF8E8338B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32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FB431-8558-4C16-9DED-6B020A30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A03199-BD4A-40EE-9558-5E28249BA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D10B51-2D6F-431C-B514-5517A879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284-1915-485E-A4DA-98998DE6E14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57A560-4D27-4412-9D37-45B02E76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145957-21E7-4465-9CBC-82774788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1A1E-11D2-45C9-81CE-FF8E8338B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09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23AA2-9AEE-4E87-BBA8-C722F5A2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00EADD-D54F-489C-9A35-CFCCD5B91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4577FD-C002-4492-95FC-DD69458D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284-1915-485E-A4DA-98998DE6E14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D7E189-35D6-4DE3-987D-420DD0F6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119938-8883-480D-8EF2-00B8729A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1A1E-11D2-45C9-81CE-FF8E8338B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5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0E240-D646-4EEB-85D3-AAD0CC82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2243F3-EE33-4907-BB65-A5B6D8FCD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DE7F3E-72B4-48F1-83D9-09EE5D39A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9E075A-E3C9-4E3F-AA60-6DE749DA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284-1915-485E-A4DA-98998DE6E14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780EA9-6052-4C1C-BD6A-C84DE781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A8F628-6A3B-4B65-BEA8-6C5ED1F7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1A1E-11D2-45C9-81CE-FF8E8338B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15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752B0-D8FB-4D73-8D52-0F489B83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8AFB94-B17A-4BD2-A385-762002A57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173B87-BFFD-47D1-9A5C-32B4CFA73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337EEA-BCEA-46FF-B217-27127C689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07F967-7F14-4DFC-A41B-B53FD4772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F62B3AB-C3E0-453A-9562-300AE347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284-1915-485E-A4DA-98998DE6E14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2627B7F-9D60-4147-A751-B2CE2ADE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B01A72-C6DB-44AD-ADC7-1C3C0E2D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1A1E-11D2-45C9-81CE-FF8E8338B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58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55D59F-A1E0-44EB-8788-B93DD36E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199D95-5D9F-4DC2-BBBF-DC3A88BD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284-1915-485E-A4DA-98998DE6E14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1B1702-F654-4E7D-861B-F4F27B03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5BF564-F83A-403E-9A96-37F5227E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1A1E-11D2-45C9-81CE-FF8E8338B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17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0DDA9E0-949E-4B6F-8B53-56A60911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284-1915-485E-A4DA-98998DE6E14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DCCF55C-9071-4AB5-82BC-8699F5C9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0E5E8E-AA80-444C-93E1-3401811D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1A1E-11D2-45C9-81CE-FF8E8338B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27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90927-E69C-4D20-81A0-BC36EC61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158395-9C58-4B64-987C-F810FFC80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1C6791-BF70-4C42-B726-29ED3151D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2BF342-9BC1-46E5-9201-25B10A8A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284-1915-485E-A4DA-98998DE6E14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93447E-91A7-4742-A95F-A0C8CFB8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EEB838-6448-4425-B9C3-1E20D66E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1A1E-11D2-45C9-81CE-FF8E8338B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93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9BDA3-DDE2-44A2-BFD9-E3B17FD2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3A02BC0-28EC-43D6-8C75-1DB8BD52E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602DD1-2BBE-4D03-98AE-13E2A0C5A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6EA070-2672-4740-BC9D-1C5B7785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284-1915-485E-A4DA-98998DE6E14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E27FF6-102D-4EE4-9D8F-6424CC9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7FD2EC-EA3E-45F5-9282-C0AA6F25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1A1E-11D2-45C9-81CE-FF8E8338B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76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04AD892-AEBB-4A63-9CAD-8000BF0E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DB672C-831A-4A1D-99C3-10B2D38CF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A8CF61-7AB5-4834-AE7B-4FCE7163D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90284-1915-485E-A4DA-98998DE6E14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652FF3-057C-4B7B-BCA0-6D15A0000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814A06-629C-4435-9B22-06FABC71E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1A1E-11D2-45C9-81CE-FF8E8338B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02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FDA4ED0-7262-480F-AF15-A9B616726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9" y="710995"/>
            <a:ext cx="3384106" cy="227268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0611E99-2407-4D56-9BB0-2CDA7C91D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209" y="710995"/>
            <a:ext cx="3533775" cy="237215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5AACABC-6A90-477A-BA3E-23CE68C3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229" y="710995"/>
            <a:ext cx="3752172" cy="252750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5076172-DD13-4361-947F-3142EA3D3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4" y="2983683"/>
            <a:ext cx="3437350" cy="231049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1869F51-C7D4-4039-8C77-DA0C70BAE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208" y="2997442"/>
            <a:ext cx="3539885" cy="236916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F9AA1380-18B7-480D-9025-55F52E5505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7225" y="3238500"/>
            <a:ext cx="3752173" cy="251232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7A976690-F45A-42AB-97D5-D9EFDF900A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96" y="5332280"/>
            <a:ext cx="3443269" cy="231049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FD6C52F-99E1-4CC4-8D64-1962F14DDF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0208" y="5332280"/>
            <a:ext cx="3533775" cy="236916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748D31C0-DE36-4713-87E0-801C1C3BFB4F}"/>
              </a:ext>
            </a:extLst>
          </p:cNvPr>
          <p:cNvSpPr txBox="1"/>
          <p:nvPr/>
        </p:nvSpPr>
        <p:spPr>
          <a:xfrm>
            <a:off x="132859" y="0"/>
            <a:ext cx="402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AI Test:</a:t>
            </a:r>
          </a:p>
          <a:p>
            <a:r>
              <a:rPr lang="en-US" altLang="zh-TW" b="1" dirty="0"/>
              <a:t>Test Signal: Counter 10 Hz 50 Duty Cycle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5719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FC2DB11-E561-4C16-91DD-6A6792F6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647" y="67480"/>
            <a:ext cx="3500391" cy="236916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0B82866-012E-48D8-8CAE-8B6BAFD09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22" y="2559665"/>
            <a:ext cx="3538285" cy="236916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F747168-427B-404A-851D-8B711BD4B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650509"/>
            <a:ext cx="3539885" cy="236916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294FB1E-1449-4B52-B9D4-0A2A5732B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976" y="2650509"/>
            <a:ext cx="3518503" cy="236916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772C116-5B2E-4017-999B-9C56EAFDE2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923" y="4987500"/>
            <a:ext cx="3586028" cy="238546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5EA45030-E498-40CC-863D-9AF715650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0950" y="5047443"/>
            <a:ext cx="3482735" cy="234699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AF7163E4-0C12-46D2-8B2D-6608658D79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9976" y="4990998"/>
            <a:ext cx="3586028" cy="238654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8F87E7D4-2209-4367-85D8-EFFDC049F0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922" y="-27768"/>
            <a:ext cx="3813041" cy="25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3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AFCCE72-6F20-44B1-B6BE-AD82C0D99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273" y="1047749"/>
            <a:ext cx="5389277" cy="36099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6E1C2CE-AEA0-4478-98E6-AE315B8D5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9" y="1047749"/>
            <a:ext cx="5342949" cy="36099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00B7BBB-18DA-4176-8762-5963ACF26AE0}"/>
              </a:ext>
            </a:extLst>
          </p:cNvPr>
          <p:cNvSpPr txBox="1"/>
          <p:nvPr/>
        </p:nvSpPr>
        <p:spPr>
          <a:xfrm>
            <a:off x="53549" y="411718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DIO Test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3744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Joe Kao (高育晟)</dc:creator>
  <cp:lastModifiedBy>Joe Kao (高育晟)</cp:lastModifiedBy>
  <cp:revision>2</cp:revision>
  <dcterms:created xsi:type="dcterms:W3CDTF">2022-02-22T05:32:35Z</dcterms:created>
  <dcterms:modified xsi:type="dcterms:W3CDTF">2022-02-22T06:38:57Z</dcterms:modified>
</cp:coreProperties>
</file>