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sldIdLst>
    <p:sldId id="256" r:id="rId4"/>
    <p:sldId id="265" r:id="rId5"/>
    <p:sldId id="257" r:id="rId6"/>
    <p:sldId id="258" r:id="rId7"/>
    <p:sldId id="259" r:id="rId8"/>
    <p:sldId id="260" r:id="rId9"/>
    <p:sldId id="264" r:id="rId10"/>
    <p:sldId id="261" r:id="rId11"/>
    <p:sldId id="262" r:id="rId1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CA"/>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69433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03743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5701745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930553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011452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0521382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8864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DC2DA-95A6-4B6B-9746-FD0912D2A0FB}" type="datetimeFigureOut">
              <a:rPr lang="fr-CA" smtClean="0"/>
              <a:t>2025-05-14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591936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DC2DA-95A6-4B6B-9746-FD0912D2A0FB}" type="datetimeFigureOut">
              <a:rPr lang="fr-CA" smtClean="0"/>
              <a:t>2025-05-14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3002631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DC2DA-95A6-4B6B-9746-FD0912D2A0FB}" type="datetimeFigureOut">
              <a:rPr lang="fr-CA" smtClean="0"/>
              <a:t>2025-05-14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2328128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815106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15689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292165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341614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397288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3913443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57814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6882937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4398012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182862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8952243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594673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4530721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5331089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139857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BDC2DA-95A6-4B6B-9746-FD0912D2A0FB}" type="datetimeFigureOut">
              <a:rPr lang="fr-CA" smtClean="0"/>
              <a:t>2025-05-14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26703662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3BDC2DA-95A6-4B6B-9746-FD0912D2A0FB}" type="datetimeFigureOut">
              <a:rPr lang="fr-CA" smtClean="0"/>
              <a:t>2025-05-14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0110274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DC2DA-95A6-4B6B-9746-FD0912D2A0FB}" type="datetimeFigureOut">
              <a:rPr lang="fr-CA" smtClean="0"/>
              <a:t>2025-05-14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1746499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455450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420136181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99712181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003879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5349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38501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91118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5433211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9208945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3BDC2DA-95A6-4B6B-9746-FD0912D2A0FB}" type="datetimeFigureOut">
              <a:rPr lang="fr-CA" smtClean="0"/>
              <a:t>2025-05-14</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308865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Date Placeholder 6"/>
          <p:cNvSpPr>
            <a:spLocks noGrp="1"/>
          </p:cNvSpPr>
          <p:nvPr>
            <p:ph type="dt" sz="half" idx="10"/>
          </p:nvPr>
        </p:nvSpPr>
        <p:spPr/>
        <p:txBody>
          <a:bodyPr/>
          <a:lstStyle/>
          <a:p>
            <a:fld id="{03BDC2DA-95A6-4B6B-9746-FD0912D2A0FB}" type="datetimeFigureOut">
              <a:rPr lang="fr-CA" smtClean="0"/>
              <a:t>2025-05-14</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648994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CA"/>
          </a:p>
        </p:txBody>
      </p:sp>
      <p:sp>
        <p:nvSpPr>
          <p:cNvPr id="3" name="Date Placeholder 2"/>
          <p:cNvSpPr>
            <a:spLocks noGrp="1"/>
          </p:cNvSpPr>
          <p:nvPr>
            <p:ph type="dt" sz="half" idx="10"/>
          </p:nvPr>
        </p:nvSpPr>
        <p:spPr/>
        <p:txBody>
          <a:bodyPr/>
          <a:lstStyle/>
          <a:p>
            <a:fld id="{03BDC2DA-95A6-4B6B-9746-FD0912D2A0FB}" type="datetimeFigureOut">
              <a:rPr lang="fr-CA" smtClean="0"/>
              <a:t>2025-05-14</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3092427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BDC2DA-95A6-4B6B-9746-FD0912D2A0FB}" type="datetimeFigureOut">
              <a:rPr lang="fr-CA" smtClean="0"/>
              <a:t>2025-05-14</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03513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25568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BDC2DA-95A6-4B6B-9746-FD0912D2A0FB}" type="datetimeFigureOut">
              <a:rPr lang="fr-CA" smtClean="0"/>
              <a:t>2025-05-14</a:t>
            </a:fld>
            <a:endParaRPr lang="fr-CA"/>
          </a:p>
        </p:txBody>
      </p:sp>
      <p:sp>
        <p:nvSpPr>
          <p:cNvPr id="6" name="Footer Placeholder 5"/>
          <p:cNvSpPr>
            <a:spLocks noGrp="1"/>
          </p:cNvSpPr>
          <p:nvPr>
            <p:ph type="ftr" sz="quarter" idx="11"/>
          </p:nvPr>
        </p:nvSpPr>
        <p:spPr/>
        <p:txBody>
          <a:bodyPr/>
          <a:lstStyle/>
          <a:p>
            <a:endParaRPr lang="fr-CA"/>
          </a:p>
        </p:txBody>
      </p:sp>
      <p:sp>
        <p:nvSpPr>
          <p:cNvPr id="7" name="Slide Number Placeholder 6"/>
          <p:cNvSpPr>
            <a:spLocks noGrp="1"/>
          </p:cNvSpPr>
          <p:nvPr>
            <p:ph type="sldNum" sz="quarter" idx="12"/>
          </p:nvPr>
        </p:nvSpPr>
        <p:spPr/>
        <p:txBody>
          <a:bodyPr/>
          <a:lstStyle/>
          <a:p>
            <a:fld id="{AAEA8C54-6923-41B4-A966-B64617B09E9A}" type="slidenum">
              <a:rPr lang="fr-CA" smtClean="0"/>
              <a:t>‹#›</a:t>
            </a:fld>
            <a:endParaRPr lang="fr-CA"/>
          </a:p>
        </p:txBody>
      </p:sp>
    </p:spTree>
    <p:extLst>
      <p:ext uri="{BB962C8B-B14F-4D97-AF65-F5344CB8AC3E}">
        <p14:creationId xmlns:p14="http://schemas.microsoft.com/office/powerpoint/2010/main" val="1090147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BDC2DA-95A6-4B6B-9746-FD0912D2A0FB}" type="datetimeFigureOut">
              <a:rPr lang="fr-CA" smtClean="0"/>
              <a:t>2025-05-14</a:t>
            </a:fld>
            <a:endParaRPr lang="fr-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EA8C54-6923-41B4-A966-B64617B09E9A}" type="slidenum">
              <a:rPr lang="fr-CA" smtClean="0"/>
              <a:t>‹#›</a:t>
            </a:fld>
            <a:endParaRPr lang="fr-CA"/>
          </a:p>
        </p:txBody>
      </p:sp>
    </p:spTree>
    <p:extLst>
      <p:ext uri="{BB962C8B-B14F-4D97-AF65-F5344CB8AC3E}">
        <p14:creationId xmlns:p14="http://schemas.microsoft.com/office/powerpoint/2010/main" val="279241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BDC2DA-95A6-4B6B-9746-FD0912D2A0FB}" type="datetimeFigureOut">
              <a:rPr lang="fr-CA" smtClean="0"/>
              <a:t>2025-05-14</a:t>
            </a:fld>
            <a:endParaRPr lang="fr-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EA8C54-6923-41B4-A966-B64617B09E9A}" type="slidenum">
              <a:rPr lang="fr-CA" smtClean="0"/>
              <a:t>‹#›</a:t>
            </a:fld>
            <a:endParaRPr lang="fr-CA"/>
          </a:p>
        </p:txBody>
      </p:sp>
    </p:spTree>
    <p:extLst>
      <p:ext uri="{BB962C8B-B14F-4D97-AF65-F5344CB8AC3E}">
        <p14:creationId xmlns:p14="http://schemas.microsoft.com/office/powerpoint/2010/main" val="3485286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BDC2DA-95A6-4B6B-9746-FD0912D2A0FB}" type="datetimeFigureOut">
              <a:rPr lang="fr-CA" smtClean="0"/>
              <a:t>2025-05-14</a:t>
            </a:fld>
            <a:endParaRPr lang="fr-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EA8C54-6923-41B4-A966-B64617B09E9A}" type="slidenum">
              <a:rPr lang="fr-CA" smtClean="0"/>
              <a:t>‹#›</a:t>
            </a:fld>
            <a:endParaRPr lang="fr-CA"/>
          </a:p>
        </p:txBody>
      </p:sp>
    </p:spTree>
    <p:extLst>
      <p:ext uri="{BB962C8B-B14F-4D97-AF65-F5344CB8AC3E}">
        <p14:creationId xmlns:p14="http://schemas.microsoft.com/office/powerpoint/2010/main" val="15684441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43984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Sommaire</a:t>
            </a:r>
            <a:endParaRPr lang="fr-FR" dirty="0"/>
          </a:p>
        </p:txBody>
      </p:sp>
      <p:sp>
        <p:nvSpPr>
          <p:cNvPr id="3" name="Content Placeholder 2"/>
          <p:cNvSpPr>
            <a:spLocks noGrp="1"/>
          </p:cNvSpPr>
          <p:nvPr>
            <p:ph idx="1"/>
          </p:nvPr>
        </p:nvSpPr>
        <p:spPr/>
        <p:txBody>
          <a:bodyPr/>
          <a:lstStyle/>
          <a:p>
            <a:r>
              <a:rPr lang="fr-FR" dirty="0" smtClean="0"/>
              <a:t>Comment L’IA peut optimiser la prise de décision?</a:t>
            </a:r>
          </a:p>
          <a:p>
            <a:r>
              <a:rPr lang="fr-FR" dirty="0" smtClean="0"/>
              <a:t>Les Bénéfices concret de l’Intelligence Artificielle.</a:t>
            </a:r>
          </a:p>
          <a:p>
            <a:r>
              <a:rPr lang="fr-FR" dirty="0" smtClean="0"/>
              <a:t>Positionnement stratégique.</a:t>
            </a:r>
          </a:p>
          <a:p>
            <a:r>
              <a:rPr lang="fr-FR" dirty="0" smtClean="0"/>
              <a:t>Rôle de l’IA dans le positionnement stratégique.</a:t>
            </a:r>
          </a:p>
          <a:p>
            <a:r>
              <a:rPr lang="fr-FR" dirty="0" smtClean="0"/>
              <a:t>Analyse et résultat.</a:t>
            </a:r>
          </a:p>
          <a:p>
            <a:r>
              <a:rPr lang="fr-FR" dirty="0" smtClean="0"/>
              <a:t>Conclusion stratégique pour l’entreprise.</a:t>
            </a:r>
          </a:p>
          <a:p>
            <a:endParaRPr lang="fr-FR" dirty="0" smtClean="0"/>
          </a:p>
          <a:p>
            <a:endParaRPr lang="fr-FR" dirty="0" smtClean="0"/>
          </a:p>
          <a:p>
            <a:endParaRPr lang="fr-FR" dirty="0" smtClean="0"/>
          </a:p>
          <a:p>
            <a:endParaRPr lang="fr-FR" dirty="0" smtClean="0"/>
          </a:p>
          <a:p>
            <a:endParaRPr lang="fr-FR" dirty="0"/>
          </a:p>
        </p:txBody>
      </p:sp>
    </p:spTree>
    <p:extLst>
      <p:ext uri="{BB962C8B-B14F-4D97-AF65-F5344CB8AC3E}">
        <p14:creationId xmlns:p14="http://schemas.microsoft.com/office/powerpoint/2010/main" val="14060198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048" y="1325245"/>
            <a:ext cx="5407152" cy="1325563"/>
          </a:xfrm>
        </p:spPr>
        <p:txBody>
          <a:bodyPr>
            <a:normAutofit fontScale="90000"/>
          </a:bodyPr>
          <a:lstStyle/>
          <a:p>
            <a:r>
              <a:rPr lang="fr-FR" dirty="0" smtClean="0"/>
              <a:t>Comment l’IA peut optimiser la prise de décision?</a:t>
            </a:r>
            <a:endParaRPr lang="fr-FR"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2362" y="365125"/>
            <a:ext cx="5642483" cy="5642483"/>
          </a:xfrm>
        </p:spPr>
      </p:pic>
      <p:sp>
        <p:nvSpPr>
          <p:cNvPr id="5" name="TextBox 4"/>
          <p:cNvSpPr txBox="1"/>
          <p:nvPr/>
        </p:nvSpPr>
        <p:spPr>
          <a:xfrm>
            <a:off x="765048" y="2999232"/>
            <a:ext cx="5928360" cy="3416320"/>
          </a:xfrm>
          <a:prstGeom prst="rect">
            <a:avLst/>
          </a:prstGeom>
          <a:noFill/>
        </p:spPr>
        <p:txBody>
          <a:bodyPr wrap="square" rtlCol="0">
            <a:spAutoFit/>
          </a:bodyPr>
          <a:lstStyle/>
          <a:p>
            <a:r>
              <a:rPr lang="fr-FR" dirty="0" smtClean="0"/>
              <a:t>Dans le monde de l’entreprise, l’intelligence artificielle est devenu une partie intégrante dans les organisations en transformant de manière significative les pratiques et les stratégies des entreprises.</a:t>
            </a:r>
          </a:p>
          <a:p>
            <a:endParaRPr lang="fr-FR" dirty="0" smtClean="0"/>
          </a:p>
          <a:p>
            <a:r>
              <a:rPr lang="fr-FR" dirty="0" smtClean="0"/>
              <a:t>L’intelligence artificielle est un outil stratégique pouvant transformer progressivement les approches de prise de décision pour les entreprises qui cherche a rester compétitive. </a:t>
            </a:r>
            <a:r>
              <a:rPr lang="fr-CA" dirty="0"/>
              <a:t>Cette technologie offre aux décideurs des outils avancés pour analyser de grands volumes de données, prévoir des tendances du marché et optimiser les processus décisionnels. </a:t>
            </a:r>
            <a:r>
              <a:rPr lang="fr-FR" dirty="0" smtClean="0"/>
              <a:t> </a:t>
            </a:r>
          </a:p>
        </p:txBody>
      </p:sp>
    </p:spTree>
    <p:extLst>
      <p:ext uri="{BB962C8B-B14F-4D97-AF65-F5344CB8AC3E}">
        <p14:creationId xmlns:p14="http://schemas.microsoft.com/office/powerpoint/2010/main" val="4025837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dirty="0" smtClean="0"/>
              <a:t>Les Bénéfices Concret de l’Intelligence Artificielle</a:t>
            </a:r>
            <a:endParaRPr lang="fr-FR" sz="4000" dirty="0"/>
          </a:p>
        </p:txBody>
      </p:sp>
      <p:sp>
        <p:nvSpPr>
          <p:cNvPr id="3" name="Content Placeholder 2"/>
          <p:cNvSpPr>
            <a:spLocks noGrp="1"/>
          </p:cNvSpPr>
          <p:nvPr>
            <p:ph idx="1"/>
          </p:nvPr>
        </p:nvSpPr>
        <p:spPr/>
        <p:txBody>
          <a:bodyPr/>
          <a:lstStyle/>
          <a:p>
            <a:r>
              <a:rPr lang="fr-CA" b="1" dirty="0" smtClean="0"/>
              <a:t>Précision et Rapidité</a:t>
            </a:r>
            <a:r>
              <a:rPr lang="fr-CA" dirty="0" smtClean="0"/>
              <a:t/>
            </a:r>
            <a:br>
              <a:rPr lang="fr-CA" dirty="0" smtClean="0"/>
            </a:br>
            <a:r>
              <a:rPr lang="fr-CA" i="1" dirty="0" smtClean="0"/>
              <a:t>L’intelligence artificielle est un atout avantageux pour la prise de décision en terme de précision et de rapidité. L’IA est capable d’analyser d’énormes volumes de données en temps réel, permettant aux décideurs de prendre des décisions plus rapides et plus précises</a:t>
            </a:r>
          </a:p>
          <a:p>
            <a:r>
              <a:rPr lang="fr-CA" b="1" dirty="0" smtClean="0"/>
              <a:t>Prévision et tendance</a:t>
            </a:r>
            <a:r>
              <a:rPr lang="fr-CA" dirty="0" smtClean="0"/>
              <a:t/>
            </a:r>
            <a:br>
              <a:rPr lang="fr-CA" dirty="0" smtClean="0"/>
            </a:br>
            <a:r>
              <a:rPr lang="fr-CA" i="1" dirty="0" smtClean="0"/>
              <a:t>L’intelligence artificielle prend une place important lors de la prévision des tendances et l’anticipation des besoins des clients, l’IA aide les entreprises à ajuster leurs stratégies avant même que les changements ne surviennent. </a:t>
            </a:r>
            <a:endParaRPr lang="fr-CA" i="1" dirty="0"/>
          </a:p>
        </p:txBody>
      </p:sp>
    </p:spTree>
    <p:extLst>
      <p:ext uri="{BB962C8B-B14F-4D97-AF65-F5344CB8AC3E}">
        <p14:creationId xmlns:p14="http://schemas.microsoft.com/office/powerpoint/2010/main" val="24874880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Les </a:t>
            </a:r>
            <a:r>
              <a:rPr lang="fr-FR" sz="4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Bénéfices </a:t>
            </a:r>
            <a:r>
              <a:rPr lang="fr-FR" sz="4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Concret de l’Intelligence Artificielle</a:t>
            </a:r>
            <a:endParaRPr lang="fr-FR" sz="4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p:txBody>
          <a:bodyPr/>
          <a:lstStyle/>
          <a:p>
            <a:r>
              <a:rPr lang="fr-CA" b="1" dirty="0" smtClean="0"/>
              <a:t>Automatisation des Processus</a:t>
            </a:r>
            <a:r>
              <a:rPr lang="fr-CA" dirty="0" smtClean="0"/>
              <a:t/>
            </a:r>
            <a:br>
              <a:rPr lang="fr-CA" dirty="0" smtClean="0"/>
            </a:br>
            <a:r>
              <a:rPr lang="fr-CA" i="1" dirty="0" smtClean="0"/>
              <a:t>L’intelligence artificielle offre la possibilité d’automatiser les processus, réduire les taches répétitives pour libérer du temps pour se focaliser sur les activités stratégique</a:t>
            </a:r>
            <a:r>
              <a:rPr lang="fr-CA" dirty="0" smtClean="0"/>
              <a:t>.</a:t>
            </a:r>
          </a:p>
          <a:p>
            <a:r>
              <a:rPr lang="fr-CA" b="1" dirty="0" smtClean="0"/>
              <a:t>Meilleur réactivité</a:t>
            </a:r>
            <a:r>
              <a:rPr lang="fr-CA" dirty="0" smtClean="0"/>
              <a:t/>
            </a:r>
            <a:br>
              <a:rPr lang="fr-CA" dirty="0" smtClean="0"/>
            </a:br>
            <a:r>
              <a:rPr lang="fr-CA" i="1" dirty="0" smtClean="0"/>
              <a:t>Cette outil technologique permet au entreprise d’</a:t>
            </a:r>
            <a:r>
              <a:rPr lang="fr-CA" i="1" dirty="0" err="1" smtClean="0"/>
              <a:t>etre</a:t>
            </a:r>
            <a:r>
              <a:rPr lang="fr-CA" i="1" dirty="0" smtClean="0"/>
              <a:t> plus réactive face aux changements du marché, car elles peuvent analyser et ajuster leurs stratégies en temps réel.</a:t>
            </a:r>
            <a:r>
              <a:rPr lang="en-US" dirty="0" smtClean="0"/>
              <a:t/>
            </a:r>
            <a:br>
              <a:rPr lang="en-US" dirty="0" smtClean="0"/>
            </a:br>
            <a:endParaRPr lang="fr-CA" dirty="0"/>
          </a:p>
        </p:txBody>
      </p:sp>
    </p:spTree>
    <p:extLst>
      <p:ext uri="{BB962C8B-B14F-4D97-AF65-F5344CB8AC3E}">
        <p14:creationId xmlns:p14="http://schemas.microsoft.com/office/powerpoint/2010/main" val="27065573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6467856" cy="1280795"/>
          </a:xfrm>
        </p:spPr>
        <p:txBody>
          <a:bodyPr>
            <a:normAutofit fontScale="90000"/>
          </a:bodyPr>
          <a:lstStyle/>
          <a:p>
            <a:r>
              <a:rPr lang="fr-FR"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Positionnement </a:t>
            </a:r>
            <a:r>
              <a:rPr lang="fr-FR"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Stratégique</a:t>
            </a:r>
            <a:endParaRPr lang="fr-FR"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sp>
        <p:nvSpPr>
          <p:cNvPr id="3" name="Content Placeholder 2"/>
          <p:cNvSpPr>
            <a:spLocks noGrp="1"/>
          </p:cNvSpPr>
          <p:nvPr>
            <p:ph idx="1"/>
          </p:nvPr>
        </p:nvSpPr>
        <p:spPr>
          <a:xfrm>
            <a:off x="838200" y="1825624"/>
            <a:ext cx="5809488" cy="4511167"/>
          </a:xfrm>
        </p:spPr>
        <p:txBody>
          <a:bodyPr/>
          <a:lstStyle/>
          <a:p>
            <a:pPr marL="0" indent="0">
              <a:buNone/>
            </a:pPr>
            <a:r>
              <a:rPr lang="fr-FR" dirty="0" smtClean="0"/>
              <a:t>L’objectif principale est de permettre a l’entreprise de garantir une place unique et précieuse sur le marche. Cela permet de répondre au besoin des clients en offrant quelque chose de différent par rapport a la concurrence. En principe il vise a créer une valeur ajouter distincte qui attire le consommateur.</a:t>
            </a:r>
            <a:endParaRPr lang="fr-FR"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33916" y="296529"/>
            <a:ext cx="5158084" cy="6040262"/>
          </a:xfrm>
          <a:prstGeom prst="rect">
            <a:avLst/>
          </a:prstGeom>
        </p:spPr>
      </p:pic>
    </p:spTree>
    <p:extLst>
      <p:ext uri="{BB962C8B-B14F-4D97-AF65-F5344CB8AC3E}">
        <p14:creationId xmlns:p14="http://schemas.microsoft.com/office/powerpoint/2010/main" val="11508486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888" y="365125"/>
            <a:ext cx="6534912" cy="1325563"/>
          </a:xfrm>
        </p:spPr>
        <p:txBody>
          <a:bodyPr>
            <a:normAutofit/>
          </a:bodyPr>
          <a:lstStyle/>
          <a:p>
            <a:r>
              <a:rPr lang="fr-FR" sz="4000" b="1" dirty="0" smtClean="0">
                <a:latin typeface="Microsoft Sans Serif" panose="020B0604020202020204" pitchFamily="34" charset="0"/>
                <a:ea typeface="Microsoft Sans Serif" panose="020B0604020202020204" pitchFamily="34" charset="0"/>
                <a:cs typeface="Microsoft Sans Serif" panose="020B0604020202020204" pitchFamily="34" charset="0"/>
              </a:rPr>
              <a:t>Rôle de L’IA dans le Positionnement Stratégique</a:t>
            </a:r>
            <a:endParaRPr lang="fr-FR" sz="4000" b="1" dirty="0">
              <a:latin typeface="Microsoft Sans Serif" panose="020B0604020202020204" pitchFamily="34" charset="0"/>
              <a:ea typeface="Microsoft Sans Serif" panose="020B0604020202020204" pitchFamily="34" charset="0"/>
              <a:cs typeface="Microsoft Sans Serif" panose="020B0604020202020204" pitchFamily="34" charset="0"/>
            </a:endParaRP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289432"/>
            <a:ext cx="3922776" cy="6056504"/>
          </a:xfrm>
        </p:spPr>
      </p:pic>
      <p:sp>
        <p:nvSpPr>
          <p:cNvPr id="5" name="TextBox 4"/>
          <p:cNvSpPr txBox="1"/>
          <p:nvPr/>
        </p:nvSpPr>
        <p:spPr>
          <a:xfrm>
            <a:off x="4818888" y="2185416"/>
            <a:ext cx="6501384" cy="3046988"/>
          </a:xfrm>
          <a:prstGeom prst="rect">
            <a:avLst/>
          </a:prstGeom>
          <a:noFill/>
        </p:spPr>
        <p:txBody>
          <a:bodyPr wrap="square" rtlCol="0">
            <a:spAutoFit/>
          </a:bodyPr>
          <a:lstStyle/>
          <a:p>
            <a:r>
              <a:rPr lang="fr-FR" sz="2400" dirty="0" smtClean="0"/>
              <a:t>Dans un monde ou les données sont très imposant, l’intelligence artificielle est comme un moteur en prenant une place important dans la transformation digital. Aujourd’hui l’IA est devenu une impératif pour tout entreprise en quête de modernisation et d’efficacité notamment dans l’automatisation des processus métier, l’analyse prédictive pour une stratégie proactive.</a:t>
            </a:r>
            <a:endParaRPr lang="fr-FR" sz="2400" dirty="0"/>
          </a:p>
        </p:txBody>
      </p:sp>
    </p:spTree>
    <p:extLst>
      <p:ext uri="{BB962C8B-B14F-4D97-AF65-F5344CB8AC3E}">
        <p14:creationId xmlns:p14="http://schemas.microsoft.com/office/powerpoint/2010/main" val="64752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3664" y="529717"/>
            <a:ext cx="5407152" cy="1325563"/>
          </a:xfrm>
        </p:spPr>
        <p:txBody>
          <a:bodyPr/>
          <a:lstStyle/>
          <a:p>
            <a:r>
              <a:rPr lang="fr-FR" dirty="0" smtClean="0"/>
              <a:t>Analyses et Résultats</a:t>
            </a:r>
            <a:endParaRPr lang="fr-FR" dirty="0"/>
          </a:p>
        </p:txBody>
      </p:sp>
      <p:sp>
        <p:nvSpPr>
          <p:cNvPr id="3" name="Content Placeholder 2"/>
          <p:cNvSpPr>
            <a:spLocks noGrp="1"/>
          </p:cNvSpPr>
          <p:nvPr>
            <p:ph idx="1"/>
          </p:nvPr>
        </p:nvSpPr>
        <p:spPr>
          <a:xfrm>
            <a:off x="5693664" y="1990217"/>
            <a:ext cx="5407152" cy="4351338"/>
          </a:xfrm>
        </p:spPr>
        <p:txBody>
          <a:bodyPr/>
          <a:lstStyle/>
          <a:p>
            <a:pPr marL="0" indent="0">
              <a:buNone/>
            </a:pPr>
            <a:r>
              <a:rPr lang="fr-FR" dirty="0" smtClean="0"/>
              <a:t>L’intelligence artificielle offre une analyse automatiser des données en détectant les tendances invisible a l’œil humain. Elle permet de faire une meilleur segmentation des clients pour des stratégies marketing plus ciblées, de faire une prédiction des ventes et des performances et une détection des anomalies en temps réel. </a:t>
            </a:r>
            <a:endParaRPr lang="fr-F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74904"/>
            <a:ext cx="5692712" cy="5650992"/>
          </a:xfrm>
          <a:prstGeom prst="rect">
            <a:avLst/>
          </a:prstGeom>
        </p:spPr>
      </p:pic>
    </p:spTree>
    <p:extLst>
      <p:ext uri="{BB962C8B-B14F-4D97-AF65-F5344CB8AC3E}">
        <p14:creationId xmlns:p14="http://schemas.microsoft.com/office/powerpoint/2010/main" val="27924494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30936"/>
            <a:ext cx="4983480" cy="5614416"/>
          </a:xfrm>
          <a:prstGeom prst="rect">
            <a:avLst/>
          </a:prstGeom>
        </p:spPr>
      </p:pic>
      <p:sp>
        <p:nvSpPr>
          <p:cNvPr id="2" name="Title 1"/>
          <p:cNvSpPr>
            <a:spLocks noGrp="1"/>
          </p:cNvSpPr>
          <p:nvPr>
            <p:ph type="title"/>
          </p:nvPr>
        </p:nvSpPr>
        <p:spPr>
          <a:xfrm>
            <a:off x="5065776" y="365125"/>
            <a:ext cx="6288024" cy="1325563"/>
          </a:xfrm>
        </p:spPr>
        <p:txBody>
          <a:bodyPr/>
          <a:lstStyle/>
          <a:p>
            <a:r>
              <a:rPr lang="fr-FR" dirty="0" smtClean="0"/>
              <a:t>Conclusion stratégique pour l’entreprise</a:t>
            </a:r>
            <a:endParaRPr lang="fr-FR" dirty="0"/>
          </a:p>
        </p:txBody>
      </p:sp>
      <p:sp>
        <p:nvSpPr>
          <p:cNvPr id="3" name="Content Placeholder 2"/>
          <p:cNvSpPr>
            <a:spLocks noGrp="1"/>
          </p:cNvSpPr>
          <p:nvPr>
            <p:ph idx="1"/>
          </p:nvPr>
        </p:nvSpPr>
        <p:spPr>
          <a:xfrm>
            <a:off x="5065776" y="1825625"/>
            <a:ext cx="6288024" cy="4351338"/>
          </a:xfrm>
        </p:spPr>
        <p:txBody>
          <a:bodyPr/>
          <a:lstStyle/>
          <a:p>
            <a:pPr marL="0" indent="0">
              <a:buNone/>
            </a:pPr>
            <a:r>
              <a:rPr lang="fr-FR" dirty="0" smtClean="0"/>
              <a:t>L’intelligence artificielle est </a:t>
            </a:r>
            <a:r>
              <a:rPr lang="fr-CA" dirty="0" smtClean="0"/>
              <a:t>une nécessité stratégique pour les entreprises modernes. Son adoption permet d’améliorer la prise de décision, d’optimiser les ressources et de renforcer la compétitivité. Malgré les avantage offert par l’IA, il y a des enjeux et défis son adoption nécessite une gestion efficace des données, une formation des équipes et une approche éthique pour éviter les biais et garantir la transparence. </a:t>
            </a:r>
            <a:endParaRPr lang="fr-FR" dirty="0"/>
          </a:p>
        </p:txBody>
      </p:sp>
    </p:spTree>
    <p:extLst>
      <p:ext uri="{BB962C8B-B14F-4D97-AF65-F5344CB8AC3E}">
        <p14:creationId xmlns:p14="http://schemas.microsoft.com/office/powerpoint/2010/main" val="899042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1_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1031</TotalTime>
  <Words>388</Words>
  <Application>Microsoft Office PowerPoint</Application>
  <PresentationFormat>Widescreen</PresentationFormat>
  <Paragraphs>28</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Calibri</vt:lpstr>
      <vt:lpstr>Calibri Light</vt:lpstr>
      <vt:lpstr>Microsoft Sans Serif</vt:lpstr>
      <vt:lpstr>Trebuchet MS</vt:lpstr>
      <vt:lpstr>Wingdings 3</vt:lpstr>
      <vt:lpstr>Office Theme</vt:lpstr>
      <vt:lpstr>Facet</vt:lpstr>
      <vt:lpstr>1_Facet</vt:lpstr>
      <vt:lpstr>PowerPoint Presentation</vt:lpstr>
      <vt:lpstr>Sommaire</vt:lpstr>
      <vt:lpstr>Comment l’IA peut optimiser la prise de décision?</vt:lpstr>
      <vt:lpstr>Les Bénéfices Concret de l’Intelligence Artificielle</vt:lpstr>
      <vt:lpstr>Les Bénéfices Concret de l’Intelligence Artificielle</vt:lpstr>
      <vt:lpstr>Positionnement Stratégique</vt:lpstr>
      <vt:lpstr>Rôle de L’IA dans le Positionnement Stratégique</vt:lpstr>
      <vt:lpstr>Analyses et Résultats</vt:lpstr>
      <vt:lpstr>Conclusion stratégique pour l’entreprise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L’Intelligence Artificielle dans la BI</dc:title>
  <dc:creator>Microsoft account</dc:creator>
  <cp:lastModifiedBy>Microsoft account</cp:lastModifiedBy>
  <cp:revision>34</cp:revision>
  <dcterms:created xsi:type="dcterms:W3CDTF">2025-05-13T21:28:22Z</dcterms:created>
  <dcterms:modified xsi:type="dcterms:W3CDTF">2025-05-14T23:24:08Z</dcterms:modified>
</cp:coreProperties>
</file>