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75184" autoAdjust="0"/>
  </p:normalViewPr>
  <p:slideViewPr>
    <p:cSldViewPr snapToGrid="0">
      <p:cViewPr varScale="1">
        <p:scale>
          <a:sx n="86" d="100"/>
          <a:sy n="86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81EC6-9D88-4525-8892-3AC68F3BCA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36D98-CDA0-4C4A-A7A8-519B4F21B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SENSOR DATE</a:t>
            </a:r>
          </a:p>
          <a:p>
            <a:pPr rtl="0" eaLnBrk="1" fontAlgn="b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10300100612DE400  WV2  12/17/2016 (large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strip)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104001000F443900   WV3  8/5/2015     (smaller tile)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6D98-CDA0-4C4A-A7A8-519B4F21B4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5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8BDE-C613-4038-9B17-84AE6539FE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8466-17C6-4407-8600-47BCA72F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scenes</a:t>
            </a:r>
          </a:p>
          <a:p>
            <a:pPr lvl="1"/>
            <a:r>
              <a:rPr lang="en-US" dirty="0" smtClean="0"/>
              <a:t>Leaf-on (August 2015)</a:t>
            </a:r>
          </a:p>
          <a:p>
            <a:r>
              <a:rPr lang="en-US" dirty="0" smtClean="0"/>
              <a:t>GBDX products</a:t>
            </a:r>
          </a:p>
          <a:p>
            <a:pPr lvl="1"/>
            <a:r>
              <a:rPr lang="en-US" dirty="0" smtClean="0"/>
              <a:t>Land Use Land Cover (LULC)</a:t>
            </a:r>
          </a:p>
          <a:p>
            <a:pPr lvl="1"/>
            <a:r>
              <a:rPr lang="en-US" dirty="0" smtClean="0"/>
              <a:t> Built-up Extent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81" y="959005"/>
            <a:ext cx="4969652" cy="5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32" y="2357729"/>
            <a:ext cx="3928281" cy="3468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3" y="2321720"/>
            <a:ext cx="3743840" cy="3419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37" y="2354090"/>
            <a:ext cx="3831559" cy="3458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– Infrared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5" y="2323318"/>
            <a:ext cx="3693922" cy="3438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21" y="2313102"/>
            <a:ext cx="3856934" cy="35686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188" y="2341934"/>
            <a:ext cx="3882830" cy="3499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GBDX Built Up Extent (purple shading)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3" y="2321720"/>
            <a:ext cx="3750080" cy="3456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22" y="2331421"/>
            <a:ext cx="3831559" cy="35027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188" y="2361312"/>
            <a:ext cx="3915295" cy="3499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Land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51" y="365125"/>
            <a:ext cx="11154499" cy="1325563"/>
          </a:xfrm>
        </p:spPr>
        <p:txBody>
          <a:bodyPr/>
          <a:lstStyle/>
          <a:p>
            <a:r>
              <a:rPr lang="en-US" dirty="0" smtClean="0"/>
              <a:t>Land cover – </a:t>
            </a:r>
            <a:r>
              <a:rPr lang="en-US" dirty="0" smtClean="0">
                <a:solidFill>
                  <a:srgbClr val="92D050"/>
                </a:solidFill>
              </a:rPr>
              <a:t>vegetation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bare soil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unclassified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" y="2360730"/>
            <a:ext cx="3762559" cy="3475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368" y="2360733"/>
            <a:ext cx="3818872" cy="34734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432" y="2374199"/>
            <a:ext cx="3941267" cy="35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61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Color – Infrared view</vt:lpstr>
      <vt:lpstr>GBDX Built Up Extent (purple shading)</vt:lpstr>
      <vt:lpstr>Vegetation Land Cover</vt:lpstr>
      <vt:lpstr>Land cover – vegetation, bare soil, unclassified</vt:lpstr>
    </vt:vector>
  </TitlesOfParts>
  <Company>University of Colorado at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Mcglinchy</dc:creator>
  <cp:lastModifiedBy>Joseph Mcglinchy</cp:lastModifiedBy>
  <cp:revision>9</cp:revision>
  <dcterms:created xsi:type="dcterms:W3CDTF">2017-10-30T17:02:32Z</dcterms:created>
  <dcterms:modified xsi:type="dcterms:W3CDTF">2017-10-31T14:35:25Z</dcterms:modified>
</cp:coreProperties>
</file>