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9134475" cy="12179300" type="ledger"/>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3501" autoAdjust="0"/>
    <p:restoredTop sz="94660"/>
  </p:normalViewPr>
  <p:slideViewPr>
    <p:cSldViewPr snapToGrid="0">
      <p:cViewPr>
        <p:scale>
          <a:sx n="98" d="100"/>
          <a:sy n="98" d="100"/>
        </p:scale>
        <p:origin x="240" y="10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086" y="1993233"/>
            <a:ext cx="7764304" cy="4240201"/>
          </a:xfrm>
        </p:spPr>
        <p:txBody>
          <a:bodyPr anchor="b"/>
          <a:lstStyle>
            <a:lvl1pPr algn="ctr">
              <a:defRPr sz="5994"/>
            </a:lvl1pPr>
          </a:lstStyle>
          <a:p>
            <a:r>
              <a:rPr lang="en-US"/>
              <a:t>Click to edit Master title style</a:t>
            </a:r>
            <a:endParaRPr lang="en-US" dirty="0"/>
          </a:p>
        </p:txBody>
      </p:sp>
      <p:sp>
        <p:nvSpPr>
          <p:cNvPr id="3" name="Subtitle 2"/>
          <p:cNvSpPr>
            <a:spLocks noGrp="1"/>
          </p:cNvSpPr>
          <p:nvPr>
            <p:ph type="subTitle" idx="1"/>
          </p:nvPr>
        </p:nvSpPr>
        <p:spPr>
          <a:xfrm>
            <a:off x="1141810" y="6396953"/>
            <a:ext cx="6850856" cy="2940511"/>
          </a:xfrm>
        </p:spPr>
        <p:txBody>
          <a:bodyPr/>
          <a:lstStyle>
            <a:lvl1pPr marL="0" indent="0" algn="ctr">
              <a:buNone/>
              <a:defRPr sz="2398"/>
            </a:lvl1pPr>
            <a:lvl2pPr marL="456743" indent="0" algn="ctr">
              <a:buNone/>
              <a:defRPr sz="1998"/>
            </a:lvl2pPr>
            <a:lvl3pPr marL="913486" indent="0" algn="ctr">
              <a:buNone/>
              <a:defRPr sz="1798"/>
            </a:lvl3pPr>
            <a:lvl4pPr marL="1370228" indent="0" algn="ctr">
              <a:buNone/>
              <a:defRPr sz="1598"/>
            </a:lvl4pPr>
            <a:lvl5pPr marL="1826971" indent="0" algn="ctr">
              <a:buNone/>
              <a:defRPr sz="1598"/>
            </a:lvl5pPr>
            <a:lvl6pPr marL="2283714" indent="0" algn="ctr">
              <a:buNone/>
              <a:defRPr sz="1598"/>
            </a:lvl6pPr>
            <a:lvl7pPr marL="2740457" indent="0" algn="ctr">
              <a:buNone/>
              <a:defRPr sz="1598"/>
            </a:lvl7pPr>
            <a:lvl8pPr marL="3197200" indent="0" algn="ctr">
              <a:buNone/>
              <a:defRPr sz="1598"/>
            </a:lvl8pPr>
            <a:lvl9pPr marL="3653942" indent="0" algn="ctr">
              <a:buNone/>
              <a:defRPr sz="1598"/>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349D5A-0CC6-4B25-8BE3-DED6DF3D2DAA}" type="datetimeFigureOut">
              <a:rPr lang="en-CA" smtClean="0"/>
              <a:t>17/08/2017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8E3810E-EB47-45BA-8455-8A028DCFE95E}" type="slidenum">
              <a:rPr lang="en-CA" smtClean="0"/>
              <a:t>‹#›</a:t>
            </a:fld>
            <a:endParaRPr lang="en-CA"/>
          </a:p>
        </p:txBody>
      </p:sp>
    </p:spTree>
    <p:extLst>
      <p:ext uri="{BB962C8B-B14F-4D97-AF65-F5344CB8AC3E}">
        <p14:creationId xmlns:p14="http://schemas.microsoft.com/office/powerpoint/2010/main" val="7621054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349D5A-0CC6-4B25-8BE3-DED6DF3D2DAA}" type="datetimeFigureOut">
              <a:rPr lang="en-CA" smtClean="0"/>
              <a:t>17/08/2017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8E3810E-EB47-45BA-8455-8A028DCFE95E}" type="slidenum">
              <a:rPr lang="en-CA" smtClean="0"/>
              <a:t>‹#›</a:t>
            </a:fld>
            <a:endParaRPr lang="en-CA"/>
          </a:p>
        </p:txBody>
      </p:sp>
    </p:spTree>
    <p:extLst>
      <p:ext uri="{BB962C8B-B14F-4D97-AF65-F5344CB8AC3E}">
        <p14:creationId xmlns:p14="http://schemas.microsoft.com/office/powerpoint/2010/main" val="8392662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36859" y="648435"/>
            <a:ext cx="1969621" cy="1032139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7995" y="648435"/>
            <a:ext cx="5794683" cy="1032139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349D5A-0CC6-4B25-8BE3-DED6DF3D2DAA}" type="datetimeFigureOut">
              <a:rPr lang="en-CA" smtClean="0"/>
              <a:t>17/08/2017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8E3810E-EB47-45BA-8455-8A028DCFE95E}" type="slidenum">
              <a:rPr lang="en-CA" smtClean="0"/>
              <a:t>‹#›</a:t>
            </a:fld>
            <a:endParaRPr lang="en-CA"/>
          </a:p>
        </p:txBody>
      </p:sp>
    </p:spTree>
    <p:extLst>
      <p:ext uri="{BB962C8B-B14F-4D97-AF65-F5344CB8AC3E}">
        <p14:creationId xmlns:p14="http://schemas.microsoft.com/office/powerpoint/2010/main" val="40257459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349D5A-0CC6-4B25-8BE3-DED6DF3D2DAA}" type="datetimeFigureOut">
              <a:rPr lang="en-CA" smtClean="0"/>
              <a:t>17/08/2017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8E3810E-EB47-45BA-8455-8A028DCFE95E}" type="slidenum">
              <a:rPr lang="en-CA" smtClean="0"/>
              <a:t>‹#›</a:t>
            </a:fld>
            <a:endParaRPr lang="en-CA"/>
          </a:p>
        </p:txBody>
      </p:sp>
    </p:spTree>
    <p:extLst>
      <p:ext uri="{BB962C8B-B14F-4D97-AF65-F5344CB8AC3E}">
        <p14:creationId xmlns:p14="http://schemas.microsoft.com/office/powerpoint/2010/main" val="34158012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238" y="3036371"/>
            <a:ext cx="7878485" cy="5066250"/>
          </a:xfrm>
        </p:spPr>
        <p:txBody>
          <a:bodyPr anchor="b"/>
          <a:lstStyle>
            <a:lvl1pPr>
              <a:defRPr sz="5994"/>
            </a:lvl1pPr>
          </a:lstStyle>
          <a:p>
            <a:r>
              <a:rPr lang="en-US"/>
              <a:t>Click to edit Master title style</a:t>
            </a:r>
            <a:endParaRPr lang="en-US" dirty="0"/>
          </a:p>
        </p:txBody>
      </p:sp>
      <p:sp>
        <p:nvSpPr>
          <p:cNvPr id="3" name="Text Placeholder 2"/>
          <p:cNvSpPr>
            <a:spLocks noGrp="1"/>
          </p:cNvSpPr>
          <p:nvPr>
            <p:ph type="body" idx="1"/>
          </p:nvPr>
        </p:nvSpPr>
        <p:spPr>
          <a:xfrm>
            <a:off x="623238" y="8150549"/>
            <a:ext cx="7878485" cy="2664221"/>
          </a:xfrm>
        </p:spPr>
        <p:txBody>
          <a:bodyPr/>
          <a:lstStyle>
            <a:lvl1pPr marL="0" indent="0">
              <a:buNone/>
              <a:defRPr sz="2398">
                <a:solidFill>
                  <a:schemeClr val="tx1"/>
                </a:solidFill>
              </a:defRPr>
            </a:lvl1pPr>
            <a:lvl2pPr marL="456743" indent="0">
              <a:buNone/>
              <a:defRPr sz="1998">
                <a:solidFill>
                  <a:schemeClr val="tx1">
                    <a:tint val="75000"/>
                  </a:schemeClr>
                </a:solidFill>
              </a:defRPr>
            </a:lvl2pPr>
            <a:lvl3pPr marL="913486" indent="0">
              <a:buNone/>
              <a:defRPr sz="1798">
                <a:solidFill>
                  <a:schemeClr val="tx1">
                    <a:tint val="75000"/>
                  </a:schemeClr>
                </a:solidFill>
              </a:defRPr>
            </a:lvl3pPr>
            <a:lvl4pPr marL="1370228" indent="0">
              <a:buNone/>
              <a:defRPr sz="1598">
                <a:solidFill>
                  <a:schemeClr val="tx1">
                    <a:tint val="75000"/>
                  </a:schemeClr>
                </a:solidFill>
              </a:defRPr>
            </a:lvl4pPr>
            <a:lvl5pPr marL="1826971" indent="0">
              <a:buNone/>
              <a:defRPr sz="1598">
                <a:solidFill>
                  <a:schemeClr val="tx1">
                    <a:tint val="75000"/>
                  </a:schemeClr>
                </a:solidFill>
              </a:defRPr>
            </a:lvl5pPr>
            <a:lvl6pPr marL="2283714" indent="0">
              <a:buNone/>
              <a:defRPr sz="1598">
                <a:solidFill>
                  <a:schemeClr val="tx1">
                    <a:tint val="75000"/>
                  </a:schemeClr>
                </a:solidFill>
              </a:defRPr>
            </a:lvl6pPr>
            <a:lvl7pPr marL="2740457" indent="0">
              <a:buNone/>
              <a:defRPr sz="1598">
                <a:solidFill>
                  <a:schemeClr val="tx1">
                    <a:tint val="75000"/>
                  </a:schemeClr>
                </a:solidFill>
              </a:defRPr>
            </a:lvl7pPr>
            <a:lvl8pPr marL="3197200" indent="0">
              <a:buNone/>
              <a:defRPr sz="1598">
                <a:solidFill>
                  <a:schemeClr val="tx1">
                    <a:tint val="75000"/>
                  </a:schemeClr>
                </a:solidFill>
              </a:defRPr>
            </a:lvl8pPr>
            <a:lvl9pPr marL="3653942" indent="0">
              <a:buNone/>
              <a:defRPr sz="1598">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5349D5A-0CC6-4B25-8BE3-DED6DF3D2DAA}" type="datetimeFigureOut">
              <a:rPr lang="en-CA" smtClean="0"/>
              <a:t>17/08/2017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8E3810E-EB47-45BA-8455-8A028DCFE95E}" type="slidenum">
              <a:rPr lang="en-CA" smtClean="0"/>
              <a:t>‹#›</a:t>
            </a:fld>
            <a:endParaRPr lang="en-CA"/>
          </a:p>
        </p:txBody>
      </p:sp>
    </p:spTree>
    <p:extLst>
      <p:ext uri="{BB962C8B-B14F-4D97-AF65-F5344CB8AC3E}">
        <p14:creationId xmlns:p14="http://schemas.microsoft.com/office/powerpoint/2010/main" val="28231443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7995" y="3242175"/>
            <a:ext cx="3882152" cy="772765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4328" y="3242175"/>
            <a:ext cx="3882152" cy="772765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5349D5A-0CC6-4B25-8BE3-DED6DF3D2DAA}" type="datetimeFigureOut">
              <a:rPr lang="en-CA" smtClean="0"/>
              <a:t>17/08/2017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28E3810E-EB47-45BA-8455-8A028DCFE95E}" type="slidenum">
              <a:rPr lang="en-CA" smtClean="0"/>
              <a:t>‹#›</a:t>
            </a:fld>
            <a:endParaRPr lang="en-CA"/>
          </a:p>
        </p:txBody>
      </p:sp>
    </p:spTree>
    <p:extLst>
      <p:ext uri="{BB962C8B-B14F-4D97-AF65-F5344CB8AC3E}">
        <p14:creationId xmlns:p14="http://schemas.microsoft.com/office/powerpoint/2010/main" val="20468846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185" y="648437"/>
            <a:ext cx="7878485" cy="23541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186" y="2985621"/>
            <a:ext cx="3864310" cy="1463207"/>
          </a:xfrm>
        </p:spPr>
        <p:txBody>
          <a:bodyPr anchor="b"/>
          <a:lstStyle>
            <a:lvl1pPr marL="0" indent="0">
              <a:buNone/>
              <a:defRPr sz="2398" b="1"/>
            </a:lvl1pPr>
            <a:lvl2pPr marL="456743" indent="0">
              <a:buNone/>
              <a:defRPr sz="1998" b="1"/>
            </a:lvl2pPr>
            <a:lvl3pPr marL="913486" indent="0">
              <a:buNone/>
              <a:defRPr sz="1798" b="1"/>
            </a:lvl3pPr>
            <a:lvl4pPr marL="1370228" indent="0">
              <a:buNone/>
              <a:defRPr sz="1598" b="1"/>
            </a:lvl4pPr>
            <a:lvl5pPr marL="1826971" indent="0">
              <a:buNone/>
              <a:defRPr sz="1598" b="1"/>
            </a:lvl5pPr>
            <a:lvl6pPr marL="2283714" indent="0">
              <a:buNone/>
              <a:defRPr sz="1598" b="1"/>
            </a:lvl6pPr>
            <a:lvl7pPr marL="2740457" indent="0">
              <a:buNone/>
              <a:defRPr sz="1598" b="1"/>
            </a:lvl7pPr>
            <a:lvl8pPr marL="3197200" indent="0">
              <a:buNone/>
              <a:defRPr sz="1598" b="1"/>
            </a:lvl8pPr>
            <a:lvl9pPr marL="3653942" indent="0">
              <a:buNone/>
              <a:defRPr sz="1598" b="1"/>
            </a:lvl9pPr>
          </a:lstStyle>
          <a:p>
            <a:pPr lvl="0"/>
            <a:r>
              <a:rPr lang="en-US"/>
              <a:t>Edit Master text styles</a:t>
            </a:r>
          </a:p>
        </p:txBody>
      </p:sp>
      <p:sp>
        <p:nvSpPr>
          <p:cNvPr id="4" name="Content Placeholder 3"/>
          <p:cNvSpPr>
            <a:spLocks noGrp="1"/>
          </p:cNvSpPr>
          <p:nvPr>
            <p:ph sz="half" idx="2"/>
          </p:nvPr>
        </p:nvSpPr>
        <p:spPr>
          <a:xfrm>
            <a:off x="629186" y="4448828"/>
            <a:ext cx="3864310" cy="654355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4328" y="2985621"/>
            <a:ext cx="3883342" cy="1463207"/>
          </a:xfrm>
        </p:spPr>
        <p:txBody>
          <a:bodyPr anchor="b"/>
          <a:lstStyle>
            <a:lvl1pPr marL="0" indent="0">
              <a:buNone/>
              <a:defRPr sz="2398" b="1"/>
            </a:lvl1pPr>
            <a:lvl2pPr marL="456743" indent="0">
              <a:buNone/>
              <a:defRPr sz="1998" b="1"/>
            </a:lvl2pPr>
            <a:lvl3pPr marL="913486" indent="0">
              <a:buNone/>
              <a:defRPr sz="1798" b="1"/>
            </a:lvl3pPr>
            <a:lvl4pPr marL="1370228" indent="0">
              <a:buNone/>
              <a:defRPr sz="1598" b="1"/>
            </a:lvl4pPr>
            <a:lvl5pPr marL="1826971" indent="0">
              <a:buNone/>
              <a:defRPr sz="1598" b="1"/>
            </a:lvl5pPr>
            <a:lvl6pPr marL="2283714" indent="0">
              <a:buNone/>
              <a:defRPr sz="1598" b="1"/>
            </a:lvl6pPr>
            <a:lvl7pPr marL="2740457" indent="0">
              <a:buNone/>
              <a:defRPr sz="1598" b="1"/>
            </a:lvl7pPr>
            <a:lvl8pPr marL="3197200" indent="0">
              <a:buNone/>
              <a:defRPr sz="1598" b="1"/>
            </a:lvl8pPr>
            <a:lvl9pPr marL="3653942" indent="0">
              <a:buNone/>
              <a:defRPr sz="1598" b="1"/>
            </a:lvl9pPr>
          </a:lstStyle>
          <a:p>
            <a:pPr lvl="0"/>
            <a:r>
              <a:rPr lang="en-US"/>
              <a:t>Edit Master text styles</a:t>
            </a:r>
          </a:p>
        </p:txBody>
      </p:sp>
      <p:sp>
        <p:nvSpPr>
          <p:cNvPr id="6" name="Content Placeholder 5"/>
          <p:cNvSpPr>
            <a:spLocks noGrp="1"/>
          </p:cNvSpPr>
          <p:nvPr>
            <p:ph sz="quarter" idx="4"/>
          </p:nvPr>
        </p:nvSpPr>
        <p:spPr>
          <a:xfrm>
            <a:off x="4624328" y="4448828"/>
            <a:ext cx="3883342" cy="654355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349D5A-0CC6-4B25-8BE3-DED6DF3D2DAA}" type="datetimeFigureOut">
              <a:rPr lang="en-CA" smtClean="0"/>
              <a:t>17/08/2017</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28E3810E-EB47-45BA-8455-8A028DCFE95E}" type="slidenum">
              <a:rPr lang="en-CA" smtClean="0"/>
              <a:t>‹#›</a:t>
            </a:fld>
            <a:endParaRPr lang="en-CA"/>
          </a:p>
        </p:txBody>
      </p:sp>
    </p:spTree>
    <p:extLst>
      <p:ext uri="{BB962C8B-B14F-4D97-AF65-F5344CB8AC3E}">
        <p14:creationId xmlns:p14="http://schemas.microsoft.com/office/powerpoint/2010/main" val="37999881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5349D5A-0CC6-4B25-8BE3-DED6DF3D2DAA}" type="datetimeFigureOut">
              <a:rPr lang="en-CA" smtClean="0"/>
              <a:t>17/08/2017</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28E3810E-EB47-45BA-8455-8A028DCFE95E}" type="slidenum">
              <a:rPr lang="en-CA" smtClean="0"/>
              <a:t>‹#›</a:t>
            </a:fld>
            <a:endParaRPr lang="en-CA"/>
          </a:p>
        </p:txBody>
      </p:sp>
    </p:spTree>
    <p:extLst>
      <p:ext uri="{BB962C8B-B14F-4D97-AF65-F5344CB8AC3E}">
        <p14:creationId xmlns:p14="http://schemas.microsoft.com/office/powerpoint/2010/main" val="5578070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349D5A-0CC6-4B25-8BE3-DED6DF3D2DAA}" type="datetimeFigureOut">
              <a:rPr lang="en-CA" smtClean="0"/>
              <a:t>17/08/2017</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28E3810E-EB47-45BA-8455-8A028DCFE95E}" type="slidenum">
              <a:rPr lang="en-CA" smtClean="0"/>
              <a:t>‹#›</a:t>
            </a:fld>
            <a:endParaRPr lang="en-CA"/>
          </a:p>
        </p:txBody>
      </p:sp>
    </p:spTree>
    <p:extLst>
      <p:ext uri="{BB962C8B-B14F-4D97-AF65-F5344CB8AC3E}">
        <p14:creationId xmlns:p14="http://schemas.microsoft.com/office/powerpoint/2010/main" val="42122025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185" y="811953"/>
            <a:ext cx="2946106" cy="2841837"/>
          </a:xfrm>
        </p:spPr>
        <p:txBody>
          <a:bodyPr anchor="b"/>
          <a:lstStyle>
            <a:lvl1pPr>
              <a:defRPr sz="3197"/>
            </a:lvl1pPr>
          </a:lstStyle>
          <a:p>
            <a:r>
              <a:rPr lang="en-US"/>
              <a:t>Click to edit Master title style</a:t>
            </a:r>
            <a:endParaRPr lang="en-US" dirty="0"/>
          </a:p>
        </p:txBody>
      </p:sp>
      <p:sp>
        <p:nvSpPr>
          <p:cNvPr id="3" name="Content Placeholder 2"/>
          <p:cNvSpPr>
            <a:spLocks noGrp="1"/>
          </p:cNvSpPr>
          <p:nvPr>
            <p:ph idx="1"/>
          </p:nvPr>
        </p:nvSpPr>
        <p:spPr>
          <a:xfrm>
            <a:off x="3883342" y="1753596"/>
            <a:ext cx="4624328" cy="8655197"/>
          </a:xfrm>
        </p:spPr>
        <p:txBody>
          <a:bodyPr/>
          <a:lstStyle>
            <a:lvl1pPr>
              <a:defRPr sz="3197"/>
            </a:lvl1pPr>
            <a:lvl2pPr>
              <a:defRPr sz="2797"/>
            </a:lvl2pPr>
            <a:lvl3pPr>
              <a:defRPr sz="2398"/>
            </a:lvl3pPr>
            <a:lvl4pPr>
              <a:defRPr sz="1998"/>
            </a:lvl4pPr>
            <a:lvl5pPr>
              <a:defRPr sz="1998"/>
            </a:lvl5pPr>
            <a:lvl6pPr>
              <a:defRPr sz="1998"/>
            </a:lvl6pPr>
            <a:lvl7pPr>
              <a:defRPr sz="1998"/>
            </a:lvl7pPr>
            <a:lvl8pPr>
              <a:defRPr sz="1998"/>
            </a:lvl8pPr>
            <a:lvl9pPr>
              <a:defRPr sz="1998"/>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185" y="3653790"/>
            <a:ext cx="2946106" cy="6769098"/>
          </a:xfrm>
        </p:spPr>
        <p:txBody>
          <a:bodyPr/>
          <a:lstStyle>
            <a:lvl1pPr marL="0" indent="0">
              <a:buNone/>
              <a:defRPr sz="1598"/>
            </a:lvl1pPr>
            <a:lvl2pPr marL="456743" indent="0">
              <a:buNone/>
              <a:defRPr sz="1399"/>
            </a:lvl2pPr>
            <a:lvl3pPr marL="913486" indent="0">
              <a:buNone/>
              <a:defRPr sz="1199"/>
            </a:lvl3pPr>
            <a:lvl4pPr marL="1370228" indent="0">
              <a:buNone/>
              <a:defRPr sz="999"/>
            </a:lvl4pPr>
            <a:lvl5pPr marL="1826971" indent="0">
              <a:buNone/>
              <a:defRPr sz="999"/>
            </a:lvl5pPr>
            <a:lvl6pPr marL="2283714" indent="0">
              <a:buNone/>
              <a:defRPr sz="999"/>
            </a:lvl6pPr>
            <a:lvl7pPr marL="2740457" indent="0">
              <a:buNone/>
              <a:defRPr sz="999"/>
            </a:lvl7pPr>
            <a:lvl8pPr marL="3197200" indent="0">
              <a:buNone/>
              <a:defRPr sz="999"/>
            </a:lvl8pPr>
            <a:lvl9pPr marL="3653942" indent="0">
              <a:buNone/>
              <a:defRPr sz="999"/>
            </a:lvl9pPr>
          </a:lstStyle>
          <a:p>
            <a:pPr lvl="0"/>
            <a:r>
              <a:rPr lang="en-US"/>
              <a:t>Edit Master text styles</a:t>
            </a:r>
          </a:p>
        </p:txBody>
      </p:sp>
      <p:sp>
        <p:nvSpPr>
          <p:cNvPr id="5" name="Date Placeholder 4"/>
          <p:cNvSpPr>
            <a:spLocks noGrp="1"/>
          </p:cNvSpPr>
          <p:nvPr>
            <p:ph type="dt" sz="half" idx="10"/>
          </p:nvPr>
        </p:nvSpPr>
        <p:spPr/>
        <p:txBody>
          <a:bodyPr/>
          <a:lstStyle/>
          <a:p>
            <a:fld id="{55349D5A-0CC6-4B25-8BE3-DED6DF3D2DAA}" type="datetimeFigureOut">
              <a:rPr lang="en-CA" smtClean="0"/>
              <a:t>17/08/2017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28E3810E-EB47-45BA-8455-8A028DCFE95E}" type="slidenum">
              <a:rPr lang="en-CA" smtClean="0"/>
              <a:t>‹#›</a:t>
            </a:fld>
            <a:endParaRPr lang="en-CA"/>
          </a:p>
        </p:txBody>
      </p:sp>
    </p:spTree>
    <p:extLst>
      <p:ext uri="{BB962C8B-B14F-4D97-AF65-F5344CB8AC3E}">
        <p14:creationId xmlns:p14="http://schemas.microsoft.com/office/powerpoint/2010/main" val="40341538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185" y="811953"/>
            <a:ext cx="2946106" cy="2841837"/>
          </a:xfrm>
        </p:spPr>
        <p:txBody>
          <a:bodyPr anchor="b"/>
          <a:lstStyle>
            <a:lvl1pPr>
              <a:defRPr sz="3197"/>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3342" y="1753596"/>
            <a:ext cx="4624328" cy="8655197"/>
          </a:xfrm>
        </p:spPr>
        <p:txBody>
          <a:bodyPr anchor="t"/>
          <a:lstStyle>
            <a:lvl1pPr marL="0" indent="0">
              <a:buNone/>
              <a:defRPr sz="3197"/>
            </a:lvl1pPr>
            <a:lvl2pPr marL="456743" indent="0">
              <a:buNone/>
              <a:defRPr sz="2797"/>
            </a:lvl2pPr>
            <a:lvl3pPr marL="913486" indent="0">
              <a:buNone/>
              <a:defRPr sz="2398"/>
            </a:lvl3pPr>
            <a:lvl4pPr marL="1370228" indent="0">
              <a:buNone/>
              <a:defRPr sz="1998"/>
            </a:lvl4pPr>
            <a:lvl5pPr marL="1826971" indent="0">
              <a:buNone/>
              <a:defRPr sz="1998"/>
            </a:lvl5pPr>
            <a:lvl6pPr marL="2283714" indent="0">
              <a:buNone/>
              <a:defRPr sz="1998"/>
            </a:lvl6pPr>
            <a:lvl7pPr marL="2740457" indent="0">
              <a:buNone/>
              <a:defRPr sz="1998"/>
            </a:lvl7pPr>
            <a:lvl8pPr marL="3197200" indent="0">
              <a:buNone/>
              <a:defRPr sz="1998"/>
            </a:lvl8pPr>
            <a:lvl9pPr marL="3653942" indent="0">
              <a:buNone/>
              <a:defRPr sz="1998"/>
            </a:lvl9pPr>
          </a:lstStyle>
          <a:p>
            <a:r>
              <a:rPr lang="en-US"/>
              <a:t>Click icon to add picture</a:t>
            </a:r>
            <a:endParaRPr lang="en-US" dirty="0"/>
          </a:p>
        </p:txBody>
      </p:sp>
      <p:sp>
        <p:nvSpPr>
          <p:cNvPr id="4" name="Text Placeholder 3"/>
          <p:cNvSpPr>
            <a:spLocks noGrp="1"/>
          </p:cNvSpPr>
          <p:nvPr>
            <p:ph type="body" sz="half" idx="2"/>
          </p:nvPr>
        </p:nvSpPr>
        <p:spPr>
          <a:xfrm>
            <a:off x="629185" y="3653790"/>
            <a:ext cx="2946106" cy="6769098"/>
          </a:xfrm>
        </p:spPr>
        <p:txBody>
          <a:bodyPr/>
          <a:lstStyle>
            <a:lvl1pPr marL="0" indent="0">
              <a:buNone/>
              <a:defRPr sz="1598"/>
            </a:lvl1pPr>
            <a:lvl2pPr marL="456743" indent="0">
              <a:buNone/>
              <a:defRPr sz="1399"/>
            </a:lvl2pPr>
            <a:lvl3pPr marL="913486" indent="0">
              <a:buNone/>
              <a:defRPr sz="1199"/>
            </a:lvl3pPr>
            <a:lvl4pPr marL="1370228" indent="0">
              <a:buNone/>
              <a:defRPr sz="999"/>
            </a:lvl4pPr>
            <a:lvl5pPr marL="1826971" indent="0">
              <a:buNone/>
              <a:defRPr sz="999"/>
            </a:lvl5pPr>
            <a:lvl6pPr marL="2283714" indent="0">
              <a:buNone/>
              <a:defRPr sz="999"/>
            </a:lvl6pPr>
            <a:lvl7pPr marL="2740457" indent="0">
              <a:buNone/>
              <a:defRPr sz="999"/>
            </a:lvl7pPr>
            <a:lvl8pPr marL="3197200" indent="0">
              <a:buNone/>
              <a:defRPr sz="999"/>
            </a:lvl8pPr>
            <a:lvl9pPr marL="3653942" indent="0">
              <a:buNone/>
              <a:defRPr sz="999"/>
            </a:lvl9pPr>
          </a:lstStyle>
          <a:p>
            <a:pPr lvl="0"/>
            <a:r>
              <a:rPr lang="en-US"/>
              <a:t>Edit Master text styles</a:t>
            </a:r>
          </a:p>
        </p:txBody>
      </p:sp>
      <p:sp>
        <p:nvSpPr>
          <p:cNvPr id="5" name="Date Placeholder 4"/>
          <p:cNvSpPr>
            <a:spLocks noGrp="1"/>
          </p:cNvSpPr>
          <p:nvPr>
            <p:ph type="dt" sz="half" idx="10"/>
          </p:nvPr>
        </p:nvSpPr>
        <p:spPr/>
        <p:txBody>
          <a:bodyPr/>
          <a:lstStyle/>
          <a:p>
            <a:fld id="{55349D5A-0CC6-4B25-8BE3-DED6DF3D2DAA}" type="datetimeFigureOut">
              <a:rPr lang="en-CA" smtClean="0"/>
              <a:t>17/08/2017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28E3810E-EB47-45BA-8455-8A028DCFE95E}" type="slidenum">
              <a:rPr lang="en-CA" smtClean="0"/>
              <a:t>‹#›</a:t>
            </a:fld>
            <a:endParaRPr lang="en-CA"/>
          </a:p>
        </p:txBody>
      </p:sp>
    </p:spTree>
    <p:extLst>
      <p:ext uri="{BB962C8B-B14F-4D97-AF65-F5344CB8AC3E}">
        <p14:creationId xmlns:p14="http://schemas.microsoft.com/office/powerpoint/2010/main" val="3520877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7995" y="648437"/>
            <a:ext cx="7878485" cy="23541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7995" y="3242175"/>
            <a:ext cx="7878485" cy="772765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7995" y="11288409"/>
            <a:ext cx="2055257" cy="648435"/>
          </a:xfrm>
          <a:prstGeom prst="rect">
            <a:avLst/>
          </a:prstGeom>
        </p:spPr>
        <p:txBody>
          <a:bodyPr vert="horz" lIns="91440" tIns="45720" rIns="91440" bIns="45720" rtlCol="0" anchor="ctr"/>
          <a:lstStyle>
            <a:lvl1pPr algn="l">
              <a:defRPr sz="1199">
                <a:solidFill>
                  <a:schemeClr val="tx1">
                    <a:tint val="75000"/>
                  </a:schemeClr>
                </a:solidFill>
              </a:defRPr>
            </a:lvl1pPr>
          </a:lstStyle>
          <a:p>
            <a:fld id="{55349D5A-0CC6-4B25-8BE3-DED6DF3D2DAA}" type="datetimeFigureOut">
              <a:rPr lang="en-CA" smtClean="0"/>
              <a:t>17/08/2017</a:t>
            </a:fld>
            <a:endParaRPr lang="en-CA"/>
          </a:p>
        </p:txBody>
      </p:sp>
      <p:sp>
        <p:nvSpPr>
          <p:cNvPr id="5" name="Footer Placeholder 4"/>
          <p:cNvSpPr>
            <a:spLocks noGrp="1"/>
          </p:cNvSpPr>
          <p:nvPr>
            <p:ph type="ftr" sz="quarter" idx="3"/>
          </p:nvPr>
        </p:nvSpPr>
        <p:spPr>
          <a:xfrm>
            <a:off x="3025795" y="11288409"/>
            <a:ext cx="3082885" cy="648435"/>
          </a:xfrm>
          <a:prstGeom prst="rect">
            <a:avLst/>
          </a:prstGeom>
        </p:spPr>
        <p:txBody>
          <a:bodyPr vert="horz" lIns="91440" tIns="45720" rIns="91440" bIns="45720" rtlCol="0" anchor="ctr"/>
          <a:lstStyle>
            <a:lvl1pPr algn="ctr">
              <a:defRPr sz="1199">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6451223" y="11288409"/>
            <a:ext cx="2055257" cy="648435"/>
          </a:xfrm>
          <a:prstGeom prst="rect">
            <a:avLst/>
          </a:prstGeom>
        </p:spPr>
        <p:txBody>
          <a:bodyPr vert="horz" lIns="91440" tIns="45720" rIns="91440" bIns="45720" rtlCol="0" anchor="ctr"/>
          <a:lstStyle>
            <a:lvl1pPr algn="r">
              <a:defRPr sz="1199">
                <a:solidFill>
                  <a:schemeClr val="tx1">
                    <a:tint val="75000"/>
                  </a:schemeClr>
                </a:solidFill>
              </a:defRPr>
            </a:lvl1pPr>
          </a:lstStyle>
          <a:p>
            <a:fld id="{28E3810E-EB47-45BA-8455-8A028DCFE95E}" type="slidenum">
              <a:rPr lang="en-CA" smtClean="0"/>
              <a:t>‹#›</a:t>
            </a:fld>
            <a:endParaRPr lang="en-CA"/>
          </a:p>
        </p:txBody>
      </p:sp>
    </p:spTree>
    <p:extLst>
      <p:ext uri="{BB962C8B-B14F-4D97-AF65-F5344CB8AC3E}">
        <p14:creationId xmlns:p14="http://schemas.microsoft.com/office/powerpoint/2010/main" val="7753904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3486" rtl="0" eaLnBrk="1" latinLnBrk="0" hangingPunct="1">
        <a:lnSpc>
          <a:spcPct val="90000"/>
        </a:lnSpc>
        <a:spcBef>
          <a:spcPct val="0"/>
        </a:spcBef>
        <a:buNone/>
        <a:defRPr sz="4396" kern="1200">
          <a:solidFill>
            <a:schemeClr val="tx1"/>
          </a:solidFill>
          <a:latin typeface="+mj-lt"/>
          <a:ea typeface="+mj-ea"/>
          <a:cs typeface="+mj-cs"/>
        </a:defRPr>
      </a:lvl1pPr>
    </p:titleStyle>
    <p:bodyStyle>
      <a:lvl1pPr marL="228371" indent="-228371" algn="l" defTabSz="913486" rtl="0" eaLnBrk="1" latinLnBrk="0" hangingPunct="1">
        <a:lnSpc>
          <a:spcPct val="90000"/>
        </a:lnSpc>
        <a:spcBef>
          <a:spcPts val="999"/>
        </a:spcBef>
        <a:buFont typeface="Arial" panose="020B0604020202020204" pitchFamily="34" charset="0"/>
        <a:buChar char="•"/>
        <a:defRPr sz="2797" kern="1200">
          <a:solidFill>
            <a:schemeClr val="tx1"/>
          </a:solidFill>
          <a:latin typeface="+mn-lt"/>
          <a:ea typeface="+mn-ea"/>
          <a:cs typeface="+mn-cs"/>
        </a:defRPr>
      </a:lvl1pPr>
      <a:lvl2pPr marL="685114" indent="-228371" algn="l" defTabSz="913486" rtl="0" eaLnBrk="1" latinLnBrk="0" hangingPunct="1">
        <a:lnSpc>
          <a:spcPct val="90000"/>
        </a:lnSpc>
        <a:spcBef>
          <a:spcPts val="500"/>
        </a:spcBef>
        <a:buFont typeface="Arial" panose="020B0604020202020204" pitchFamily="34" charset="0"/>
        <a:buChar char="•"/>
        <a:defRPr sz="2398" kern="1200">
          <a:solidFill>
            <a:schemeClr val="tx1"/>
          </a:solidFill>
          <a:latin typeface="+mn-lt"/>
          <a:ea typeface="+mn-ea"/>
          <a:cs typeface="+mn-cs"/>
        </a:defRPr>
      </a:lvl2pPr>
      <a:lvl3pPr marL="1141857" indent="-228371" algn="l" defTabSz="913486" rtl="0" eaLnBrk="1" latinLnBrk="0" hangingPunct="1">
        <a:lnSpc>
          <a:spcPct val="90000"/>
        </a:lnSpc>
        <a:spcBef>
          <a:spcPts val="500"/>
        </a:spcBef>
        <a:buFont typeface="Arial" panose="020B0604020202020204" pitchFamily="34" charset="0"/>
        <a:buChar char="•"/>
        <a:defRPr sz="1998" kern="1200">
          <a:solidFill>
            <a:schemeClr val="tx1"/>
          </a:solidFill>
          <a:latin typeface="+mn-lt"/>
          <a:ea typeface="+mn-ea"/>
          <a:cs typeface="+mn-cs"/>
        </a:defRPr>
      </a:lvl3pPr>
      <a:lvl4pPr marL="1598600" indent="-228371" algn="l" defTabSz="913486" rtl="0" eaLnBrk="1" latinLnBrk="0" hangingPunct="1">
        <a:lnSpc>
          <a:spcPct val="90000"/>
        </a:lnSpc>
        <a:spcBef>
          <a:spcPts val="500"/>
        </a:spcBef>
        <a:buFont typeface="Arial" panose="020B0604020202020204" pitchFamily="34" charset="0"/>
        <a:buChar char="•"/>
        <a:defRPr sz="1798" kern="1200">
          <a:solidFill>
            <a:schemeClr val="tx1"/>
          </a:solidFill>
          <a:latin typeface="+mn-lt"/>
          <a:ea typeface="+mn-ea"/>
          <a:cs typeface="+mn-cs"/>
        </a:defRPr>
      </a:lvl4pPr>
      <a:lvl5pPr marL="2055343" indent="-228371" algn="l" defTabSz="913486" rtl="0" eaLnBrk="1" latinLnBrk="0" hangingPunct="1">
        <a:lnSpc>
          <a:spcPct val="90000"/>
        </a:lnSpc>
        <a:spcBef>
          <a:spcPts val="500"/>
        </a:spcBef>
        <a:buFont typeface="Arial" panose="020B0604020202020204" pitchFamily="34" charset="0"/>
        <a:buChar char="•"/>
        <a:defRPr sz="1798" kern="1200">
          <a:solidFill>
            <a:schemeClr val="tx1"/>
          </a:solidFill>
          <a:latin typeface="+mn-lt"/>
          <a:ea typeface="+mn-ea"/>
          <a:cs typeface="+mn-cs"/>
        </a:defRPr>
      </a:lvl5pPr>
      <a:lvl6pPr marL="2512085" indent="-228371" algn="l" defTabSz="913486" rtl="0" eaLnBrk="1" latinLnBrk="0" hangingPunct="1">
        <a:lnSpc>
          <a:spcPct val="90000"/>
        </a:lnSpc>
        <a:spcBef>
          <a:spcPts val="500"/>
        </a:spcBef>
        <a:buFont typeface="Arial" panose="020B0604020202020204" pitchFamily="34" charset="0"/>
        <a:buChar char="•"/>
        <a:defRPr sz="1798" kern="1200">
          <a:solidFill>
            <a:schemeClr val="tx1"/>
          </a:solidFill>
          <a:latin typeface="+mn-lt"/>
          <a:ea typeface="+mn-ea"/>
          <a:cs typeface="+mn-cs"/>
        </a:defRPr>
      </a:lvl6pPr>
      <a:lvl7pPr marL="2968828" indent="-228371" algn="l" defTabSz="913486" rtl="0" eaLnBrk="1" latinLnBrk="0" hangingPunct="1">
        <a:lnSpc>
          <a:spcPct val="90000"/>
        </a:lnSpc>
        <a:spcBef>
          <a:spcPts val="500"/>
        </a:spcBef>
        <a:buFont typeface="Arial" panose="020B0604020202020204" pitchFamily="34" charset="0"/>
        <a:buChar char="•"/>
        <a:defRPr sz="1798" kern="1200">
          <a:solidFill>
            <a:schemeClr val="tx1"/>
          </a:solidFill>
          <a:latin typeface="+mn-lt"/>
          <a:ea typeface="+mn-ea"/>
          <a:cs typeface="+mn-cs"/>
        </a:defRPr>
      </a:lvl7pPr>
      <a:lvl8pPr marL="3425571" indent="-228371" algn="l" defTabSz="913486" rtl="0" eaLnBrk="1" latinLnBrk="0" hangingPunct="1">
        <a:lnSpc>
          <a:spcPct val="90000"/>
        </a:lnSpc>
        <a:spcBef>
          <a:spcPts val="500"/>
        </a:spcBef>
        <a:buFont typeface="Arial" panose="020B0604020202020204" pitchFamily="34" charset="0"/>
        <a:buChar char="•"/>
        <a:defRPr sz="1798" kern="1200">
          <a:solidFill>
            <a:schemeClr val="tx1"/>
          </a:solidFill>
          <a:latin typeface="+mn-lt"/>
          <a:ea typeface="+mn-ea"/>
          <a:cs typeface="+mn-cs"/>
        </a:defRPr>
      </a:lvl8pPr>
      <a:lvl9pPr marL="3882314" indent="-228371" algn="l" defTabSz="913486" rtl="0" eaLnBrk="1" latinLnBrk="0" hangingPunct="1">
        <a:lnSpc>
          <a:spcPct val="90000"/>
        </a:lnSpc>
        <a:spcBef>
          <a:spcPts val="500"/>
        </a:spcBef>
        <a:buFont typeface="Arial" panose="020B0604020202020204" pitchFamily="34" charset="0"/>
        <a:buChar char="•"/>
        <a:defRPr sz="1798" kern="1200">
          <a:solidFill>
            <a:schemeClr val="tx1"/>
          </a:solidFill>
          <a:latin typeface="+mn-lt"/>
          <a:ea typeface="+mn-ea"/>
          <a:cs typeface="+mn-cs"/>
        </a:defRPr>
      </a:lvl9pPr>
    </p:bodyStyle>
    <p:otherStyle>
      <a:defPPr>
        <a:defRPr lang="en-US"/>
      </a:defPPr>
      <a:lvl1pPr marL="0" algn="l" defTabSz="913486" rtl="0" eaLnBrk="1" latinLnBrk="0" hangingPunct="1">
        <a:defRPr sz="1798" kern="1200">
          <a:solidFill>
            <a:schemeClr val="tx1"/>
          </a:solidFill>
          <a:latin typeface="+mn-lt"/>
          <a:ea typeface="+mn-ea"/>
          <a:cs typeface="+mn-cs"/>
        </a:defRPr>
      </a:lvl1pPr>
      <a:lvl2pPr marL="456743" algn="l" defTabSz="913486" rtl="0" eaLnBrk="1" latinLnBrk="0" hangingPunct="1">
        <a:defRPr sz="1798" kern="1200">
          <a:solidFill>
            <a:schemeClr val="tx1"/>
          </a:solidFill>
          <a:latin typeface="+mn-lt"/>
          <a:ea typeface="+mn-ea"/>
          <a:cs typeface="+mn-cs"/>
        </a:defRPr>
      </a:lvl2pPr>
      <a:lvl3pPr marL="913486" algn="l" defTabSz="913486" rtl="0" eaLnBrk="1" latinLnBrk="0" hangingPunct="1">
        <a:defRPr sz="1798" kern="1200">
          <a:solidFill>
            <a:schemeClr val="tx1"/>
          </a:solidFill>
          <a:latin typeface="+mn-lt"/>
          <a:ea typeface="+mn-ea"/>
          <a:cs typeface="+mn-cs"/>
        </a:defRPr>
      </a:lvl3pPr>
      <a:lvl4pPr marL="1370228" algn="l" defTabSz="913486" rtl="0" eaLnBrk="1" latinLnBrk="0" hangingPunct="1">
        <a:defRPr sz="1798" kern="1200">
          <a:solidFill>
            <a:schemeClr val="tx1"/>
          </a:solidFill>
          <a:latin typeface="+mn-lt"/>
          <a:ea typeface="+mn-ea"/>
          <a:cs typeface="+mn-cs"/>
        </a:defRPr>
      </a:lvl4pPr>
      <a:lvl5pPr marL="1826971" algn="l" defTabSz="913486" rtl="0" eaLnBrk="1" latinLnBrk="0" hangingPunct="1">
        <a:defRPr sz="1798" kern="1200">
          <a:solidFill>
            <a:schemeClr val="tx1"/>
          </a:solidFill>
          <a:latin typeface="+mn-lt"/>
          <a:ea typeface="+mn-ea"/>
          <a:cs typeface="+mn-cs"/>
        </a:defRPr>
      </a:lvl5pPr>
      <a:lvl6pPr marL="2283714" algn="l" defTabSz="913486" rtl="0" eaLnBrk="1" latinLnBrk="0" hangingPunct="1">
        <a:defRPr sz="1798" kern="1200">
          <a:solidFill>
            <a:schemeClr val="tx1"/>
          </a:solidFill>
          <a:latin typeface="+mn-lt"/>
          <a:ea typeface="+mn-ea"/>
          <a:cs typeface="+mn-cs"/>
        </a:defRPr>
      </a:lvl6pPr>
      <a:lvl7pPr marL="2740457" algn="l" defTabSz="913486" rtl="0" eaLnBrk="1" latinLnBrk="0" hangingPunct="1">
        <a:defRPr sz="1798" kern="1200">
          <a:solidFill>
            <a:schemeClr val="tx1"/>
          </a:solidFill>
          <a:latin typeface="+mn-lt"/>
          <a:ea typeface="+mn-ea"/>
          <a:cs typeface="+mn-cs"/>
        </a:defRPr>
      </a:lvl7pPr>
      <a:lvl8pPr marL="3197200" algn="l" defTabSz="913486" rtl="0" eaLnBrk="1" latinLnBrk="0" hangingPunct="1">
        <a:defRPr sz="1798" kern="1200">
          <a:solidFill>
            <a:schemeClr val="tx1"/>
          </a:solidFill>
          <a:latin typeface="+mn-lt"/>
          <a:ea typeface="+mn-ea"/>
          <a:cs typeface="+mn-cs"/>
        </a:defRPr>
      </a:lvl8pPr>
      <a:lvl9pPr marL="3653942" algn="l" defTabSz="913486" rtl="0" eaLnBrk="1" latinLnBrk="0" hangingPunct="1">
        <a:defRPr sz="179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663EBA4-7590-4A8D-8DD9-66297383EE1A}"/>
              </a:ext>
            </a:extLst>
          </p:cNvPr>
          <p:cNvSpPr/>
          <p:nvPr/>
        </p:nvSpPr>
        <p:spPr>
          <a:xfrm>
            <a:off x="173427" y="4124947"/>
            <a:ext cx="4023671" cy="4524315"/>
          </a:xfrm>
          <a:prstGeom prst="rect">
            <a:avLst/>
          </a:prstGeom>
        </p:spPr>
        <p:txBody>
          <a:bodyPr wrap="square">
            <a:spAutoFit/>
          </a:bodyPr>
          <a:lstStyle/>
          <a:p>
            <a:r>
              <a:rPr lang="en-CA" sz="1000" b="1" dirty="0"/>
              <a:t>Co-operative Principles: </a:t>
            </a:r>
            <a:r>
              <a:rPr lang="en-CA" sz="800" dirty="0"/>
              <a:t>The co-operative principles are guidelines by which co-operatives put their values into practice.</a:t>
            </a:r>
          </a:p>
          <a:p>
            <a:r>
              <a:rPr lang="en-CA" sz="1000" b="1" dirty="0"/>
              <a:t>1. Voluntary and Open Membership: </a:t>
            </a:r>
            <a:r>
              <a:rPr lang="en-CA" sz="800" dirty="0"/>
              <a:t>Co-operatives are voluntary organisations, open to all persons able to use their services and willing to accept the responsibilities of membership, without gender, social, racial, political or religious discrimination.</a:t>
            </a:r>
          </a:p>
          <a:p>
            <a:r>
              <a:rPr lang="en-CA" sz="1000" b="1" dirty="0"/>
              <a:t>2. Democratic Member Control: </a:t>
            </a:r>
            <a:r>
              <a:rPr lang="en-CA" sz="800" dirty="0"/>
              <a:t>Co-operatives are democratic organisations controlled by their members, who actively participate in setting their policies and making decisions. Men and women serving as elected representatives are accountable to the membership. In primary co-operatives members have equal voting rights (one member, one vote) and co-operatives at other levels are also organised in a democratic manner.</a:t>
            </a:r>
          </a:p>
          <a:p>
            <a:r>
              <a:rPr lang="en-CA" sz="1000" b="1" dirty="0"/>
              <a:t>3. Member Economic Participation: </a:t>
            </a:r>
            <a:r>
              <a:rPr lang="en-CA" sz="800" dirty="0"/>
              <a:t>Members contribute equitably to, and democratically control, the capital of their co-operative. At least part of that capital is usually the common property of the co-operative. Members usually receive limited compensation, if any, on capital subscribed as a condition of membership. Members allocate surpluses for any or all of the following purposes: developing their co-operative, possibly by setting up reserves, part of which at least would be indivisible; benefiting members in proportion to their transactions with the co-operative; and supporting other activities approved by the membership.</a:t>
            </a:r>
          </a:p>
          <a:p>
            <a:r>
              <a:rPr lang="en-CA" sz="1000" b="1" dirty="0"/>
              <a:t>4. Autonomy and Independence: </a:t>
            </a:r>
            <a:r>
              <a:rPr lang="en-CA" sz="800" dirty="0"/>
              <a:t>Co-operatives are autonomous, self-help organisations controlled by their members. If they enter into agreements with other organisations, including governments, or raise capital from external sources, they do so on terms that ensure democratic control by their members and maintain their co-operative autonomy.</a:t>
            </a:r>
          </a:p>
          <a:p>
            <a:r>
              <a:rPr lang="en-CA" sz="1000" b="1" dirty="0"/>
              <a:t>5. Education, Training and Information: </a:t>
            </a:r>
            <a:r>
              <a:rPr lang="en-CA" sz="800" dirty="0"/>
              <a:t>Co-operatives provide education and training for their members, elected representatives, managers, and employees so they can contribute effectively to the development of their co-operatives. They inform the general public - particularly young people and opinion leaders - about the nature and benefits of co-operation.</a:t>
            </a:r>
          </a:p>
          <a:p>
            <a:r>
              <a:rPr lang="en-CA" sz="1000" b="1" dirty="0"/>
              <a:t>6. Co-operation among Co-operatives: </a:t>
            </a:r>
            <a:r>
              <a:rPr lang="en-CA" sz="800" dirty="0"/>
              <a:t>Co-operatives serve their members most effectively and strengthen the co-operative movement by working together through local, national, regional and international structures.</a:t>
            </a:r>
          </a:p>
          <a:p>
            <a:r>
              <a:rPr lang="en-CA" sz="1000" b="1" dirty="0"/>
              <a:t>7. Concern for Community: </a:t>
            </a:r>
            <a:r>
              <a:rPr lang="en-CA" sz="800" dirty="0"/>
              <a:t>Co-operatives work for the sustainable development of their communities through policies approved by their members.</a:t>
            </a:r>
          </a:p>
        </p:txBody>
      </p:sp>
      <p:sp>
        <p:nvSpPr>
          <p:cNvPr id="22" name="Rectangle 21">
            <a:extLst>
              <a:ext uri="{FF2B5EF4-FFF2-40B4-BE49-F238E27FC236}">
                <a16:creationId xmlns:a16="http://schemas.microsoft.com/office/drawing/2014/main" id="{C6E54461-784A-4333-8A1A-FA6C0BCF8ECD}"/>
              </a:ext>
            </a:extLst>
          </p:cNvPr>
          <p:cNvSpPr/>
          <p:nvPr/>
        </p:nvSpPr>
        <p:spPr>
          <a:xfrm>
            <a:off x="5621276" y="9007707"/>
            <a:ext cx="2871216" cy="861774"/>
          </a:xfrm>
          <a:prstGeom prst="rect">
            <a:avLst/>
          </a:prstGeom>
        </p:spPr>
        <p:txBody>
          <a:bodyPr wrap="square">
            <a:spAutoFit/>
          </a:bodyPr>
          <a:lstStyle/>
          <a:p>
            <a:pPr marL="171450" indent="-171450">
              <a:buFont typeface="Arial" panose="020B0604020202020204" pitchFamily="34" charset="0"/>
              <a:buChar char="•"/>
            </a:pPr>
            <a:r>
              <a:rPr lang="en-US" sz="1000" dirty="0"/>
              <a:t>Agricultural co-operatives use language related to autonomy and independence, and co-operation among co-operatives less than other co-operatives</a:t>
            </a:r>
          </a:p>
          <a:p>
            <a:pPr marL="171450" indent="-171450">
              <a:buFont typeface="Arial" panose="020B0604020202020204" pitchFamily="34" charset="0"/>
              <a:buChar char="•"/>
            </a:pPr>
            <a:r>
              <a:rPr lang="en-US" sz="1000" dirty="0" err="1"/>
              <a:t>Finan</a:t>
            </a:r>
            <a:endParaRPr lang="en-CA" sz="1000" dirty="0"/>
          </a:p>
        </p:txBody>
      </p:sp>
      <p:sp>
        <p:nvSpPr>
          <p:cNvPr id="23" name="TextBox 22">
            <a:extLst>
              <a:ext uri="{FF2B5EF4-FFF2-40B4-BE49-F238E27FC236}">
                <a16:creationId xmlns:a16="http://schemas.microsoft.com/office/drawing/2014/main" id="{464F3E30-7B59-4E16-9687-C806A0BDA0A1}"/>
              </a:ext>
            </a:extLst>
          </p:cNvPr>
          <p:cNvSpPr txBox="1"/>
          <p:nvPr/>
        </p:nvSpPr>
        <p:spPr>
          <a:xfrm>
            <a:off x="147676" y="113749"/>
            <a:ext cx="8693866" cy="830997"/>
          </a:xfrm>
          <a:prstGeom prst="rect">
            <a:avLst/>
          </a:prstGeom>
          <a:noFill/>
        </p:spPr>
        <p:txBody>
          <a:bodyPr wrap="square" rtlCol="0">
            <a:spAutoFit/>
          </a:bodyPr>
          <a:lstStyle/>
          <a:p>
            <a:pPr algn="ctr"/>
            <a:r>
              <a:rPr lang="en-US" sz="2400" dirty="0"/>
              <a:t>Talking the talk: Do co-operative organizations align themselves with co-operative values more than non-co-operatives?</a:t>
            </a:r>
            <a:endParaRPr lang="en-CA" sz="2400" dirty="0"/>
          </a:p>
        </p:txBody>
      </p:sp>
      <p:sp>
        <p:nvSpPr>
          <p:cNvPr id="25" name="Rectangle 24">
            <a:extLst>
              <a:ext uri="{FF2B5EF4-FFF2-40B4-BE49-F238E27FC236}">
                <a16:creationId xmlns:a16="http://schemas.microsoft.com/office/drawing/2014/main" id="{BD029A0C-ED5F-459C-B153-62C7C5CC92C9}"/>
              </a:ext>
            </a:extLst>
          </p:cNvPr>
          <p:cNvSpPr/>
          <p:nvPr/>
        </p:nvSpPr>
        <p:spPr>
          <a:xfrm>
            <a:off x="104572" y="1002258"/>
            <a:ext cx="8780073" cy="1446550"/>
          </a:xfrm>
          <a:prstGeom prst="rect">
            <a:avLst/>
          </a:prstGeom>
        </p:spPr>
        <p:txBody>
          <a:bodyPr wrap="square">
            <a:spAutoFit/>
          </a:bodyPr>
          <a:lstStyle/>
          <a:p>
            <a:r>
              <a:rPr lang="en-US" sz="1000" dirty="0"/>
              <a:t>Background- At The Co-operators, we pride ourselves in our focus/mindfulness of co-operative values within our organization. We discuss co-operative values as an organizational strength </a:t>
            </a:r>
            <a:r>
              <a:rPr lang="en-US" sz="1000" dirty="0" err="1"/>
              <a:t>tha</a:t>
            </a:r>
            <a:endParaRPr lang="en-US" sz="1000" dirty="0"/>
          </a:p>
          <a:p>
            <a:r>
              <a:rPr lang="en-US" sz="1000" dirty="0"/>
              <a:t>Goal/objective - hfgdhsfghsafdhfdahfadhsfgdhfgdahdhagdhfgdhsafgdhsfgdhjgfdajhgafdrsjhgfdjhgtfrsajhgfrsahgfdrsjhagrjhgsa</a:t>
            </a:r>
          </a:p>
          <a:p>
            <a:r>
              <a:rPr lang="en-US" sz="1000" b="1" dirty="0"/>
              <a:t>Approach:</a:t>
            </a:r>
            <a:r>
              <a:rPr lang="en-US" sz="1000" dirty="0"/>
              <a:t> </a:t>
            </a:r>
            <a:r>
              <a:rPr lang="en-US" sz="800" dirty="0"/>
              <a:t>We visited the organization websites of each of the member owners of The Co-operators Financial Services Limited. On each website, we looked for descriptive, ‘about us’ organization information on the homepage or on any page (or nested set of pages) with a direct link from the homepage. We extracted the descriptive organization text content from each page.  We then identified a similar non-co-operative organization to each co-operative member owner of The Co-operators, by industry, products/services offered, region, and size (in that order of relative importance). We extracted the descriptive organization text content from each non-co-operative competitor using the same approach that was used for co-operative organizations. We then analyzed the text of the ‘about us’ webpage content for co-operative and non-co-operative organizations, calculating word use frequencies for each organization. Here we present the results of the strongest differences in word use between co-operatives and non-co-operatives by industrial sector, the relative differences in frequencies of words related to each of the 7 principles of co-operative organizations between co-operatives and non-co-operatives. And the differences in the frequencies with which co-operatives from different industrial sectors use language related to each of the 7 co-operative principles.</a:t>
            </a:r>
            <a:endParaRPr lang="en-CA" sz="800" dirty="0"/>
          </a:p>
        </p:txBody>
      </p:sp>
      <p:pic>
        <p:nvPicPr>
          <p:cNvPr id="2" name="Picture 1">
            <a:extLst>
              <a:ext uri="{FF2B5EF4-FFF2-40B4-BE49-F238E27FC236}">
                <a16:creationId xmlns:a16="http://schemas.microsoft.com/office/drawing/2014/main" id="{680AB4C0-4A24-4099-AF07-74E65CC22AA3}"/>
              </a:ext>
            </a:extLst>
          </p:cNvPr>
          <p:cNvPicPr>
            <a:picLocks noChangeAspect="1"/>
          </p:cNvPicPr>
          <p:nvPr/>
        </p:nvPicPr>
        <p:blipFill>
          <a:blip r:embed="rId2"/>
          <a:stretch>
            <a:fillRect/>
          </a:stretch>
        </p:blipFill>
        <p:spPr>
          <a:xfrm>
            <a:off x="251372" y="8856181"/>
            <a:ext cx="4671638" cy="2947005"/>
          </a:xfrm>
          <a:prstGeom prst="rect">
            <a:avLst/>
          </a:prstGeom>
        </p:spPr>
      </p:pic>
      <p:pic>
        <p:nvPicPr>
          <p:cNvPr id="3" name="Picture 2">
            <a:extLst>
              <a:ext uri="{FF2B5EF4-FFF2-40B4-BE49-F238E27FC236}">
                <a16:creationId xmlns:a16="http://schemas.microsoft.com/office/drawing/2014/main" id="{582EFF9E-0443-4773-A8C0-32A55B105278}"/>
              </a:ext>
            </a:extLst>
          </p:cNvPr>
          <p:cNvPicPr>
            <a:picLocks noChangeAspect="1"/>
          </p:cNvPicPr>
          <p:nvPr/>
        </p:nvPicPr>
        <p:blipFill>
          <a:blip r:embed="rId3"/>
          <a:stretch>
            <a:fillRect/>
          </a:stretch>
        </p:blipFill>
        <p:spPr>
          <a:xfrm>
            <a:off x="4353697" y="5743574"/>
            <a:ext cx="4530032" cy="2561730"/>
          </a:xfrm>
          <a:prstGeom prst="rect">
            <a:avLst/>
          </a:prstGeom>
        </p:spPr>
      </p:pic>
      <p:pic>
        <p:nvPicPr>
          <p:cNvPr id="12" name="Picture 11">
            <a:extLst>
              <a:ext uri="{FF2B5EF4-FFF2-40B4-BE49-F238E27FC236}">
                <a16:creationId xmlns:a16="http://schemas.microsoft.com/office/drawing/2014/main" id="{CD3B83F5-B09F-4AB7-A0B2-2A33780616C7}"/>
              </a:ext>
            </a:extLst>
          </p:cNvPr>
          <p:cNvPicPr>
            <a:picLocks noChangeAspect="1"/>
          </p:cNvPicPr>
          <p:nvPr/>
        </p:nvPicPr>
        <p:blipFill>
          <a:blip r:embed="rId4"/>
          <a:stretch>
            <a:fillRect/>
          </a:stretch>
        </p:blipFill>
        <p:spPr>
          <a:xfrm>
            <a:off x="374688" y="2380313"/>
            <a:ext cx="8302629" cy="1744634"/>
          </a:xfrm>
          <a:prstGeom prst="rect">
            <a:avLst/>
          </a:prstGeom>
        </p:spPr>
      </p:pic>
    </p:spTree>
    <p:extLst>
      <p:ext uri="{BB962C8B-B14F-4D97-AF65-F5344CB8AC3E}">
        <p14:creationId xmlns:p14="http://schemas.microsoft.com/office/powerpoint/2010/main" val="33195860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6413</TotalTime>
  <Words>682</Words>
  <Application>Microsoft Office PowerPoint</Application>
  <PresentationFormat>Ledger Paper (11x17 in)</PresentationFormat>
  <Paragraphs>14</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Joseph Mudge</dc:creator>
  <cp:lastModifiedBy>Joseph Mudge</cp:lastModifiedBy>
  <cp:revision>13</cp:revision>
  <dcterms:created xsi:type="dcterms:W3CDTF">2017-08-04T15:25:45Z</dcterms:created>
  <dcterms:modified xsi:type="dcterms:W3CDTF">2017-08-21T19:21:05Z</dcterms:modified>
</cp:coreProperties>
</file>