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914" y="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52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image" Target="../media/image77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4" Type="http://schemas.openxmlformats.org/officeDocument/2006/relationships/image" Target="../media/image1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15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17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17.png"/><Relationship Id="rId9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26" Type="http://schemas.openxmlformats.org/officeDocument/2006/relationships/image" Target="../media/image74.png"/><Relationship Id="rId3" Type="http://schemas.openxmlformats.org/officeDocument/2006/relationships/image" Target="../media/image52.png"/><Relationship Id="rId21" Type="http://schemas.openxmlformats.org/officeDocument/2006/relationships/image" Target="../media/image69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5" Type="http://schemas.openxmlformats.org/officeDocument/2006/relationships/image" Target="../media/image73.png"/><Relationship Id="rId2" Type="http://schemas.openxmlformats.org/officeDocument/2006/relationships/image" Target="../media/image15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24" Type="http://schemas.openxmlformats.org/officeDocument/2006/relationships/image" Target="../media/image72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23" Type="http://schemas.openxmlformats.org/officeDocument/2006/relationships/image" Target="../media/image71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17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Relationship Id="rId22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25025" y="1286368"/>
            <a:ext cx="6238784" cy="202263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08972" y="8398267"/>
            <a:ext cx="4627408" cy="8177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73830" y="7433373"/>
            <a:ext cx="1260337" cy="1546768"/>
            <a:chOff x="1773830" y="7433373"/>
            <a:chExt cx="1260337" cy="154676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3830" y="7433373"/>
              <a:ext cx="1260337" cy="15467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58463" y="7433373"/>
            <a:ext cx="1260337" cy="1546768"/>
            <a:chOff x="3358463" y="7433373"/>
            <a:chExt cx="1260337" cy="154676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8463" y="7433373"/>
              <a:ext cx="1260337" cy="15467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43097" y="7433373"/>
            <a:ext cx="1260337" cy="1546768"/>
            <a:chOff x="4943097" y="7433373"/>
            <a:chExt cx="1260337" cy="154676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43097" y="7433373"/>
              <a:ext cx="1260337" cy="154676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82556" y="2948086"/>
            <a:ext cx="7363123" cy="9360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17622" y="213801"/>
            <a:ext cx="1172283" cy="135947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2366" y="430261"/>
            <a:ext cx="3179936" cy="7703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825529" y="4344258"/>
            <a:ext cx="3388447" cy="3388447"/>
            <a:chOff x="8825529" y="4344258"/>
            <a:chExt cx="3388447" cy="338844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25529" y="4344258"/>
              <a:ext cx="3388447" cy="33884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71398" y="6051283"/>
            <a:ext cx="2702778" cy="2702778"/>
            <a:chOff x="7171398" y="6051283"/>
            <a:chExt cx="2702778" cy="270277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71398" y="6051283"/>
              <a:ext cx="2702778" cy="270277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991841" y="4553083"/>
            <a:ext cx="2446407" cy="2446407"/>
            <a:chOff x="5991841" y="4553083"/>
            <a:chExt cx="2446407" cy="244640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4320000">
              <a:off x="5991841" y="4553083"/>
              <a:ext cx="2446407" cy="244640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21957" y="3125388"/>
            <a:ext cx="2094961" cy="2094961"/>
            <a:chOff x="7121957" y="3125388"/>
            <a:chExt cx="2094961" cy="209496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2540000">
              <a:off x="7121957" y="3125388"/>
              <a:ext cx="2094961" cy="20949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722824" y="3740045"/>
            <a:ext cx="969162" cy="833198"/>
            <a:chOff x="7722824" y="3740045"/>
            <a:chExt cx="969162" cy="83319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22824" y="3740045"/>
              <a:ext cx="969162" cy="83319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667323" y="5244251"/>
            <a:ext cx="1098355" cy="1098355"/>
            <a:chOff x="6667323" y="5244251"/>
            <a:chExt cx="1098355" cy="109835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67323" y="5244251"/>
              <a:ext cx="1098355" cy="109835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995530" y="5425918"/>
            <a:ext cx="1176083" cy="1174695"/>
            <a:chOff x="9995530" y="5425918"/>
            <a:chExt cx="1176083" cy="117469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95530" y="5425918"/>
              <a:ext cx="1176083" cy="117469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931306" y="3475335"/>
            <a:ext cx="4798589" cy="975132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397893" y="7256442"/>
            <a:ext cx="4277189" cy="98465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509809" y="3082676"/>
            <a:ext cx="3349646" cy="96560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393817" y="5562218"/>
            <a:ext cx="2749293" cy="111973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8076288" y="6880078"/>
            <a:ext cx="999902" cy="1103321"/>
            <a:chOff x="8076288" y="6880078"/>
            <a:chExt cx="999902" cy="110332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76288" y="6880078"/>
              <a:ext cx="999902" cy="11033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4747" y="59671"/>
            <a:ext cx="6094585" cy="71384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5933" y="2728724"/>
            <a:ext cx="3600563" cy="152831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327011" y="6993084"/>
            <a:ext cx="2182953" cy="1982188"/>
            <a:chOff x="14327011" y="6993084"/>
            <a:chExt cx="2182953" cy="198218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27011" y="6993084"/>
              <a:ext cx="2182953" cy="19821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3995" y="2592489"/>
            <a:ext cx="6797003" cy="222263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9616" y="4446286"/>
            <a:ext cx="4646684" cy="8177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144621" y="7052421"/>
            <a:ext cx="1137100" cy="1395523"/>
            <a:chOff x="7144621" y="7052421"/>
            <a:chExt cx="1137100" cy="139552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4621" y="7052421"/>
              <a:ext cx="1137100" cy="13955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74307" y="7052421"/>
            <a:ext cx="1137100" cy="1395523"/>
            <a:chOff x="8574307" y="7052421"/>
            <a:chExt cx="1137100" cy="13955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4307" y="7052421"/>
              <a:ext cx="1137100" cy="13955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003993" y="7052421"/>
            <a:ext cx="1137100" cy="1395523"/>
            <a:chOff x="10003993" y="7052421"/>
            <a:chExt cx="1137100" cy="139552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03993" y="7052421"/>
              <a:ext cx="1137100" cy="13955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78151" y="0"/>
            <a:ext cx="8126771" cy="10316446"/>
            <a:chOff x="10178151" y="0"/>
            <a:chExt cx="8126771" cy="1031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8151" y="0"/>
              <a:ext cx="8126771" cy="1031644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96998" y="3177065"/>
            <a:ext cx="1181806" cy="496859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52096" y="3554962"/>
            <a:ext cx="2929396" cy="41933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73109" y="5012611"/>
            <a:ext cx="4417767" cy="337323"/>
            <a:chOff x="1573109" y="5012611"/>
            <a:chExt cx="4417767" cy="3373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3109" y="5012611"/>
              <a:ext cx="4417767" cy="33732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64690" y="4291566"/>
            <a:ext cx="4034452" cy="12553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914046" y="4052011"/>
            <a:ext cx="1297709" cy="1297923"/>
            <a:chOff x="5914046" y="4052011"/>
            <a:chExt cx="1297709" cy="12979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4046" y="4052011"/>
              <a:ext cx="1297709" cy="12979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4745" y="59671"/>
            <a:ext cx="5205205" cy="713846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5935" y="2728722"/>
            <a:ext cx="7496211" cy="152831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327011" y="6993084"/>
            <a:ext cx="2182953" cy="1982188"/>
            <a:chOff x="14327011" y="6993084"/>
            <a:chExt cx="2182953" cy="198218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27011" y="6993084"/>
              <a:ext cx="2182953" cy="19821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8419" y="1048171"/>
            <a:ext cx="3533887" cy="152831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17622" y="213801"/>
            <a:ext cx="1010378" cy="135947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2383" y="430262"/>
            <a:ext cx="3186870" cy="81116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67813" y="3530333"/>
            <a:ext cx="5426370" cy="5426370"/>
            <a:chOff x="2167813" y="3530333"/>
            <a:chExt cx="5426370" cy="542637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91185" y="1171334"/>
              <a:ext cx="10852740" cy="10852740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67813" y="3530333"/>
              <a:ext cx="5426370" cy="54263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278669" y="3530333"/>
            <a:ext cx="5395059" cy="5395059"/>
            <a:chOff x="10278669" y="3530333"/>
            <a:chExt cx="5395059" cy="539505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33282" y="1184946"/>
              <a:ext cx="10790118" cy="10790118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78669" y="3530333"/>
              <a:ext cx="5395059" cy="539505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66328" y="2788457"/>
            <a:ext cx="5464696" cy="66378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222390" y="2788457"/>
            <a:ext cx="6338477" cy="6637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17622" y="213801"/>
            <a:ext cx="1010378" cy="135947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2383" y="430262"/>
            <a:ext cx="3186870" cy="7798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33848" y="1149398"/>
            <a:ext cx="3461725" cy="15092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75508" y="7757117"/>
            <a:ext cx="7036573" cy="1557703"/>
            <a:chOff x="1875508" y="7757117"/>
            <a:chExt cx="7036573" cy="15577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558051" y="7062993"/>
              <a:ext cx="14073146" cy="311540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75508" y="7757117"/>
              <a:ext cx="7036573" cy="155770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73633" y="5823791"/>
            <a:ext cx="7036573" cy="1557703"/>
            <a:chOff x="9373633" y="5823791"/>
            <a:chExt cx="7036573" cy="155770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40075" y="5129668"/>
              <a:ext cx="14073146" cy="3115405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73633" y="5823791"/>
              <a:ext cx="7036573" cy="155770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73633" y="7757117"/>
            <a:ext cx="7036573" cy="1557703"/>
            <a:chOff x="9373633" y="7757117"/>
            <a:chExt cx="7036573" cy="155770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40075" y="7062993"/>
              <a:ext cx="14073146" cy="3115405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73633" y="7757117"/>
              <a:ext cx="7036573" cy="155770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336895" y="6365569"/>
            <a:ext cx="3633030" cy="51254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81214" y="8111027"/>
            <a:ext cx="4675106" cy="93438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274228" y="8298895"/>
            <a:ext cx="2581421" cy="51254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875508" y="5823791"/>
            <a:ext cx="7036573" cy="1557703"/>
            <a:chOff x="1875508" y="5823791"/>
            <a:chExt cx="7036573" cy="155770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558051" y="5129668"/>
              <a:ext cx="14073146" cy="3115405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75508" y="5823791"/>
              <a:ext cx="7036573" cy="1557703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569974" y="6154329"/>
            <a:ext cx="5034504" cy="140359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170740" y="6079652"/>
            <a:ext cx="1283327" cy="1013314"/>
            <a:chOff x="2170740" y="6079652"/>
            <a:chExt cx="1283327" cy="101331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84193" y="5628112"/>
              <a:ext cx="2566654" cy="2026628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70740" y="6079652"/>
              <a:ext cx="1283327" cy="10133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758367" y="6209425"/>
            <a:ext cx="1004438" cy="870934"/>
            <a:chOff x="9758367" y="6209425"/>
            <a:chExt cx="1004438" cy="87093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758367" y="6209425"/>
              <a:ext cx="1004438" cy="87093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779492" y="8094768"/>
            <a:ext cx="1057227" cy="940349"/>
            <a:chOff x="9779492" y="8094768"/>
            <a:chExt cx="1057227" cy="94034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779492" y="8094768"/>
              <a:ext cx="1057227" cy="94034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01244" y="8054647"/>
            <a:ext cx="1001195" cy="1001361"/>
            <a:chOff x="2301244" y="8054647"/>
            <a:chExt cx="1001195" cy="100136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01244" y="8054647"/>
              <a:ext cx="1001195" cy="100136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325116" y="2427625"/>
            <a:ext cx="3635482" cy="3186153"/>
            <a:chOff x="7325116" y="2427625"/>
            <a:chExt cx="3635482" cy="318615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76697" y="903870"/>
              <a:ext cx="7270964" cy="6372306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325116" y="2427625"/>
              <a:ext cx="3635482" cy="31861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4747" y="59671"/>
            <a:ext cx="6094585" cy="71384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5933" y="2728724"/>
            <a:ext cx="3524373" cy="152831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327011" y="6993084"/>
            <a:ext cx="2182953" cy="1982188"/>
            <a:chOff x="14327011" y="6993084"/>
            <a:chExt cx="2182953" cy="198218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27011" y="6993084"/>
              <a:ext cx="2182953" cy="19821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17665" y="213801"/>
            <a:ext cx="1181806" cy="135947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2383" y="430262"/>
            <a:ext cx="3149022" cy="7798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33398" y="1322296"/>
            <a:ext cx="5324655" cy="12338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63677" y="3605614"/>
            <a:ext cx="9392292" cy="4367416"/>
            <a:chOff x="863677" y="3605614"/>
            <a:chExt cx="9392292" cy="43674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3547401" y="1706973"/>
              <a:ext cx="18784583" cy="8734831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3677" y="3605614"/>
              <a:ext cx="9392292" cy="43674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70962" y="5789321"/>
            <a:ext cx="10016138" cy="3491613"/>
            <a:chOff x="7270962" y="5789321"/>
            <a:chExt cx="10016138" cy="349161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0795" y="4271417"/>
              <a:ext cx="20032276" cy="6983227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70962" y="5789321"/>
              <a:ext cx="10016138" cy="349161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07401" y="2841385"/>
            <a:ext cx="5569668" cy="67330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723252" y="2841390"/>
            <a:ext cx="5074315" cy="66378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41345" y="4557534"/>
            <a:ext cx="4624220" cy="66377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690778" y="5117892"/>
            <a:ext cx="4834344" cy="6637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17622" y="213801"/>
            <a:ext cx="1010378" cy="135947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2366" y="430261"/>
            <a:ext cx="3179936" cy="7703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60000" y="7286531"/>
            <a:ext cx="2796022" cy="788794"/>
            <a:chOff x="3760000" y="7286531"/>
            <a:chExt cx="2796022" cy="78879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60000" y="7286531"/>
              <a:ext cx="2796022" cy="78879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33396" y="2307396"/>
            <a:ext cx="6245664" cy="130875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10582" y="7431548"/>
            <a:ext cx="2580106" cy="504960"/>
            <a:chOff x="-10582" y="7431548"/>
            <a:chExt cx="2580106" cy="50496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0582" y="7431548"/>
              <a:ext cx="2580106" cy="5049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85790" y="7286531"/>
            <a:ext cx="2796022" cy="788794"/>
            <a:chOff x="7785790" y="7286531"/>
            <a:chExt cx="2796022" cy="78879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85790" y="7286531"/>
              <a:ext cx="2796022" cy="78879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754438" y="7286531"/>
            <a:ext cx="2796022" cy="788794"/>
            <a:chOff x="11754438" y="7286531"/>
            <a:chExt cx="2796022" cy="78879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54438" y="7286531"/>
              <a:ext cx="2796022" cy="78879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769524" y="7431548"/>
            <a:ext cx="2516191" cy="504960"/>
            <a:chOff x="15769524" y="7431548"/>
            <a:chExt cx="2516191" cy="50496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769524" y="7431548"/>
              <a:ext cx="2516191" cy="50496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32763" y="8287620"/>
            <a:ext cx="3196901" cy="49447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82935" y="8350242"/>
            <a:ext cx="3782634" cy="46316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42126" y="8347920"/>
            <a:ext cx="2639901" cy="79193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658001" y="8287620"/>
            <a:ext cx="3275663" cy="89919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523811" y="7541871"/>
            <a:ext cx="1202348" cy="49259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528608" y="7541871"/>
            <a:ext cx="1230919" cy="49259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506780" y="7541871"/>
            <a:ext cx="1221395" cy="49259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521866" y="7541871"/>
            <a:ext cx="1219414" cy="56074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168815" y="4338156"/>
            <a:ext cx="2003361" cy="2003361"/>
            <a:chOff x="2168815" y="4338156"/>
            <a:chExt cx="2003361" cy="200336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68815" y="4338156"/>
              <a:ext cx="2003361" cy="200336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962361" y="6096519"/>
            <a:ext cx="416270" cy="1362293"/>
            <a:chOff x="2962361" y="6096519"/>
            <a:chExt cx="416270" cy="1362293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2962361" y="7042541"/>
              <a:ext cx="416270" cy="416270"/>
              <a:chOff x="2962361" y="7042541"/>
              <a:chExt cx="416270" cy="416270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2962361" y="7042541"/>
                <a:ext cx="416270" cy="41627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3138624" y="6096519"/>
              <a:ext cx="63743" cy="1151597"/>
              <a:chOff x="3138624" y="6096519"/>
              <a:chExt cx="63743" cy="1151597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3138624" y="6096519"/>
                <a:ext cx="63743" cy="1151597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6173613" y="4338156"/>
            <a:ext cx="2003361" cy="3120655"/>
            <a:chOff x="6173613" y="4338156"/>
            <a:chExt cx="2003361" cy="3120655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6173613" y="4338156"/>
              <a:ext cx="2003361" cy="2003361"/>
              <a:chOff x="6173613" y="4338156"/>
              <a:chExt cx="2003361" cy="2003361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6173613" y="4338156"/>
                <a:ext cx="2003361" cy="2003361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6967159" y="7042541"/>
              <a:ext cx="416270" cy="416270"/>
              <a:chOff x="6967159" y="7042541"/>
              <a:chExt cx="416270" cy="416270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6967159" y="7042541"/>
                <a:ext cx="416270" cy="416270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7143422" y="6096519"/>
              <a:ext cx="63743" cy="1151597"/>
              <a:chOff x="7143422" y="6096519"/>
              <a:chExt cx="63743" cy="1151597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7143422" y="6096519"/>
                <a:ext cx="63743" cy="1151597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10151784" y="4338156"/>
            <a:ext cx="2003361" cy="3120655"/>
            <a:chOff x="10151784" y="4338156"/>
            <a:chExt cx="2003361" cy="3120655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0151784" y="4338156"/>
              <a:ext cx="2003361" cy="2003361"/>
              <a:chOff x="10151784" y="4338156"/>
              <a:chExt cx="2003361" cy="2003361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0151784" y="4338156"/>
                <a:ext cx="2003361" cy="2003361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0945330" y="7042541"/>
              <a:ext cx="416270" cy="416270"/>
              <a:chOff x="10945330" y="7042541"/>
              <a:chExt cx="416270" cy="416270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0945330" y="7042541"/>
                <a:ext cx="416270" cy="416270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1121593" y="6096519"/>
              <a:ext cx="63743" cy="1151597"/>
              <a:chOff x="11121593" y="6096519"/>
              <a:chExt cx="63743" cy="1151597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1121593" y="6096519"/>
                <a:ext cx="63743" cy="1151597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9"/>
          <p:cNvGrpSpPr/>
          <p:nvPr/>
        </p:nvGrpSpPr>
        <p:grpSpPr>
          <a:xfrm>
            <a:off x="14166871" y="4338156"/>
            <a:ext cx="2003361" cy="3120655"/>
            <a:chOff x="14166871" y="4338156"/>
            <a:chExt cx="2003361" cy="3120655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14166871" y="4338156"/>
              <a:ext cx="2003361" cy="2003361"/>
              <a:chOff x="14166871" y="4338156"/>
              <a:chExt cx="2003361" cy="2003361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4166871" y="4338156"/>
                <a:ext cx="2003361" cy="2003361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4960416" y="7042541"/>
              <a:ext cx="416270" cy="416270"/>
              <a:chOff x="14960416" y="7042541"/>
              <a:chExt cx="416270" cy="416270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4960416" y="7042541"/>
                <a:ext cx="416270" cy="416270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15136680" y="6096519"/>
              <a:ext cx="63743" cy="1151597"/>
              <a:chOff x="15136680" y="6096519"/>
              <a:chExt cx="63743" cy="1151597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5136680" y="6096519"/>
                <a:ext cx="63743" cy="1151597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2616623" y="4919208"/>
            <a:ext cx="1107747" cy="864777"/>
            <a:chOff x="2616623" y="4919208"/>
            <a:chExt cx="1107747" cy="864777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16623" y="4919208"/>
              <a:ext cx="1107747" cy="864777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6565386" y="4744515"/>
            <a:ext cx="1205418" cy="1192549"/>
            <a:chOff x="6565386" y="4744515"/>
            <a:chExt cx="1205418" cy="1192549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565386" y="4744515"/>
              <a:ext cx="1205418" cy="119254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0594046" y="4742851"/>
            <a:ext cx="1093621" cy="1188801"/>
            <a:chOff x="10594046" y="4742851"/>
            <a:chExt cx="1093621" cy="1188801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594046" y="4742851"/>
              <a:ext cx="1093621" cy="118880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4717943" y="4900000"/>
            <a:ext cx="1011229" cy="1011242"/>
            <a:chOff x="14717943" y="4900000"/>
            <a:chExt cx="1011229" cy="1011242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717943" y="4900000"/>
              <a:ext cx="1011229" cy="10112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4747" y="59671"/>
            <a:ext cx="6094585" cy="71384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5933" y="2728724"/>
            <a:ext cx="3591039" cy="152831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327011" y="6993084"/>
            <a:ext cx="2182953" cy="1982188"/>
            <a:chOff x="14327011" y="6993084"/>
            <a:chExt cx="2182953" cy="198218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27011" y="6993084"/>
              <a:ext cx="2182953" cy="19821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사용자 지정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 아영</cp:lastModifiedBy>
  <cp:revision>2</cp:revision>
  <dcterms:created xsi:type="dcterms:W3CDTF">2022-11-25T02:01:01Z</dcterms:created>
  <dcterms:modified xsi:type="dcterms:W3CDTF">2022-11-24T17:03:56Z</dcterms:modified>
</cp:coreProperties>
</file>