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8"/>
  </p:notes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32C2D-EC77-4FB0-B722-6909CA58ABF0}" type="datetimeFigureOut">
              <a:rPr lang="ko-KR" altLang="en-US" smtClean="0"/>
              <a:t>2020-07-01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A6F4D-96D3-460E-8675-9E1F1F8809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8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34CFF-F9EF-413D-90EB-C30D3CA8A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5DE50-94A3-427C-96D3-DF0AE37ED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8D7EC-C820-41AE-921E-1B8792A0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8B9088-8137-45D2-AE90-270A5BB6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FD50A-2444-42CE-B49C-47EE7E9E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5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0FD3A-7953-44A2-9328-F4378511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5517CF-A401-48C5-98FD-71841E07C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53057-8194-4343-AE1E-641EE228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A28A3-4F65-4240-B0A8-E2A68756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439A7-CCB1-4627-91E0-F2A2C262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8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198410-93EB-4B2A-92C9-13000836C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685DE-7F98-4362-AD5D-AC84E0BB8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40C860-7F00-43BD-A499-8A0E613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686B8-4C87-4058-A404-EC633639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5C767-A892-4FAD-8BB2-6838B59D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1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C7D1C-CEB5-40E4-9770-BB3F9A30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10B06-75D2-4E75-B6D6-0CB79E21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61245-493A-4A5B-8F9A-93A1DE5B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C2853-BB07-47FC-AEB9-4F4617D3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E6D03-1FF9-4088-8F5B-2E295A92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9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A69F7-CA58-4C8B-AC01-D83E5963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29C728-0ACB-4959-AD86-18A2D06AC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7D2D0-5C31-48FC-8BD9-0AA8755D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9898D-C417-4546-A4AC-7A202E66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FA31F-EC4E-4814-8223-B5151F74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63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0541B-1EC2-47D7-AE2E-D74ACEA6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D33F0-8BAF-48D0-AEC4-D20BA7AF2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88E17-A4CD-4E25-B232-CA2BD70CD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C884C-221C-4D00-81A5-D46A0C33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885122-7454-4C7B-885C-CCF3326A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175E5D-3CCA-4BD4-986A-C8588968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B1209-DD5B-43C2-AA12-104B69CC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58121-AC27-4320-8F78-BF7A93308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56824E-9B95-4896-A0F7-25588B72A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91A0AB-16E8-4007-95E0-638B9C9DC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3BB6E8-0357-437A-9BB2-C8BDB8B55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CAD40D-A464-4C56-8ABE-E06B2B1C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8BFF41-C142-4B3F-9ACE-537BA72E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86ABB-650B-498B-89E7-D7CF8561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974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3CA0E-3031-447E-95FA-B1E9F017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A3A2C0-260B-4BFC-ACF1-343F950A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A994AF-0ED7-4473-874A-E2321954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7C9EC-17F6-4FEA-B83B-70B0E2CD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8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69A50E-D7E3-4537-AFB3-2034B1BE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4BC471-5D02-4529-AF3D-7D28E591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8FA3B-165D-454A-A8D8-21EFBAE4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1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06D43-A63A-453A-9527-3333FC2B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E02F3-C2EC-4155-B856-A1370EC99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38A3DE-A377-4AAE-9790-D1C1C8798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1F7D0-4F62-46B9-882A-4CB13B3E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566DB-48C2-4032-882F-E90A55A5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CD046-5769-4819-B544-62E13CA0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40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3219B-F2EA-4E67-9BFF-BD47E58A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5ABD7C-ABAB-4691-9F8F-8AD7362FE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C3EDD6-8981-42F5-83AD-A059F960A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B29A8-2905-497C-B806-77BF9EDD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0946C-95A0-4B2E-BB52-1E270DD9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8DB4E4-85BB-4420-8B57-10DC40C4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8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6B1DE9-C19A-4987-AB09-BC7F5AC1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CB9CE-D3BF-4C51-8226-F44BCB9F1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3ADF2-28C8-4F06-8334-57F8BD852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7/1/2020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036EF-D244-4F72-A67F-1E51D4ADC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D944B-FDC3-4012-AB31-C0D0B835A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7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448FB4D-0B23-4B06-BCDB-D60256739665}"/>
              </a:ext>
            </a:extLst>
          </p:cNvPr>
          <p:cNvSpPr/>
          <p:nvPr/>
        </p:nvSpPr>
        <p:spPr>
          <a:xfrm>
            <a:off x="1600200" y="488964"/>
            <a:ext cx="8991600" cy="18884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DC7726-6C99-4D53-A270-64E0A7B9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549066"/>
            <a:ext cx="8991600" cy="1645920"/>
          </a:xfrm>
        </p:spPr>
        <p:txBody>
          <a:bodyPr/>
          <a:lstStyle/>
          <a:p>
            <a:r>
              <a:rPr lang="ko-KR" altLang="en-US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인터넷 프로그래밍</a:t>
            </a:r>
            <a:br>
              <a:rPr lang="en-US" altLang="ko-KR" dirty="0"/>
            </a:br>
            <a:r>
              <a:rPr lang="en-US" altLang="ko-KR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“</a:t>
            </a:r>
            <a:r>
              <a:rPr lang="ko-KR" altLang="en-US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김아영 </a:t>
            </a:r>
            <a:r>
              <a:rPr lang="en-US" altLang="ko-KR" sz="4400" dirty="0" err="1">
                <a:latin typeface="휴먼매직체" panose="02030504000101010101" pitchFamily="18" charset="-127"/>
                <a:ea typeface="휴먼매직체" panose="02030504000101010101" pitchFamily="18" charset="-127"/>
              </a:rPr>
              <a:t>sns</a:t>
            </a:r>
            <a:r>
              <a:rPr lang="ko-KR" altLang="en-US" sz="44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스토리보드＂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8B1B50-FD3C-4E66-9236-8176EE896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420476"/>
            <a:ext cx="4691028" cy="1888458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과목명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: 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인터넷 프로그래밍</a:t>
            </a:r>
            <a:endParaRPr lang="en-US" altLang="ko-KR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l"/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담당교수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: 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유영훈 교수님</a:t>
            </a:r>
            <a:endParaRPr lang="en-US" altLang="ko-KR" sz="2000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l"/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제출일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: 2020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년 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07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월 </a:t>
            </a:r>
            <a:r>
              <a:rPr lang="en-US" altLang="ko-KR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01</a:t>
            </a:r>
            <a:r>
              <a:rPr lang="ko-KR" altLang="en-US" sz="2000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53C9F-13B5-4E61-97A0-669D85DBAB49}"/>
              </a:ext>
            </a:extLst>
          </p:cNvPr>
          <p:cNvSpPr txBox="1"/>
          <p:nvPr/>
        </p:nvSpPr>
        <p:spPr>
          <a:xfrm>
            <a:off x="5900772" y="4420476"/>
            <a:ext cx="469102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000"/>
              </a:spcBef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인하대학교 공과대학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r">
              <a:spcBef>
                <a:spcPts val="1000"/>
              </a:spcBef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컴퓨터공학과 </a:t>
            </a: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3</a:t>
            </a: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학년</a:t>
            </a:r>
            <a:endParaRPr lang="en-US" altLang="ko-KR" dirty="0">
              <a:latin typeface="넥슨 풋볼고딕 L" panose="020B0303000000000000" pitchFamily="34" charset="-127"/>
              <a:ea typeface="넥슨 풋볼고딕 L" panose="020B0303000000000000" pitchFamily="34" charset="-127"/>
            </a:endParaRPr>
          </a:p>
          <a:p>
            <a:pPr algn="r">
              <a:spcBef>
                <a:spcPts val="1000"/>
              </a:spcBef>
            </a:pPr>
            <a:r>
              <a:rPr lang="en-US" altLang="ko-KR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12173896</a:t>
            </a:r>
          </a:p>
          <a:p>
            <a:pPr algn="r">
              <a:spcBef>
                <a:spcPts val="1000"/>
              </a:spcBef>
            </a:pPr>
            <a:r>
              <a:rPr lang="ko-KR" altLang="en-US" dirty="0">
                <a:latin typeface="넥슨 풋볼고딕 L" panose="020B0303000000000000" pitchFamily="34" charset="-127"/>
                <a:ea typeface="넥슨 풋볼고딕 L" panose="020B0303000000000000" pitchFamily="34" charset="-127"/>
              </a:rPr>
              <a:t>김아영</a:t>
            </a:r>
          </a:p>
        </p:txBody>
      </p:sp>
    </p:spTree>
    <p:extLst>
      <p:ext uri="{BB962C8B-B14F-4D97-AF65-F5344CB8AC3E}">
        <p14:creationId xmlns:p14="http://schemas.microsoft.com/office/powerpoint/2010/main" val="131155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Album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게시판의 게시글이다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글을 쓴 내용들을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accent2">
                    <a:lumMod val="50000"/>
                  </a:schemeClr>
                </a:solidFill>
              </a:rPr>
              <a:t>목록들에서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보여주지 않았던 작성자와 내용을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Home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버튼으로 시작페이지로 간다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41233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3-1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Album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내용보기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2069" y="526948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36158" y="164069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B2D48D-A978-40A3-B1D7-3DFACAE24647}"/>
              </a:ext>
            </a:extLst>
          </p:cNvPr>
          <p:cNvSpPr/>
          <p:nvPr/>
        </p:nvSpPr>
        <p:spPr>
          <a:xfrm>
            <a:off x="3426781" y="765866"/>
            <a:ext cx="5619566" cy="198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EE9667-6746-44B1-BEE7-17D27AC310BD}"/>
              </a:ext>
            </a:extLst>
          </p:cNvPr>
          <p:cNvSpPr txBox="1"/>
          <p:nvPr/>
        </p:nvSpPr>
        <p:spPr>
          <a:xfrm>
            <a:off x="2737148" y="1593242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3C5B94-B25F-4AFD-A495-370A5A484CE7}"/>
              </a:ext>
            </a:extLst>
          </p:cNvPr>
          <p:cNvSpPr/>
          <p:nvPr/>
        </p:nvSpPr>
        <p:spPr>
          <a:xfrm>
            <a:off x="5789720" y="3029948"/>
            <a:ext cx="612559" cy="24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BCBA02-E9CB-4C47-AAD5-49870CA3534A}"/>
              </a:ext>
            </a:extLst>
          </p:cNvPr>
          <p:cNvSpPr/>
          <p:nvPr/>
        </p:nvSpPr>
        <p:spPr>
          <a:xfrm>
            <a:off x="5616920" y="2975306"/>
            <a:ext cx="876343" cy="33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105387-5C2C-4DBF-BAAE-9A43D972321B}"/>
              </a:ext>
            </a:extLst>
          </p:cNvPr>
          <p:cNvSpPr/>
          <p:nvPr/>
        </p:nvSpPr>
        <p:spPr>
          <a:xfrm>
            <a:off x="5505490" y="3037861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69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Album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게시글의 수정페이지이다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num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을 제외하고 수정할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수정 버튼을 누르면 수정이 저장되고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HOME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으로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19891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3-2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Album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ALBUM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3715" y="2815412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15768" y="3900977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6955626-4E2B-4462-92E3-D1370F36A00D}"/>
              </a:ext>
            </a:extLst>
          </p:cNvPr>
          <p:cNvGraphicFramePr>
            <a:graphicFrameLocks noGrp="1"/>
          </p:cNvGraphicFramePr>
          <p:nvPr/>
        </p:nvGraphicFramePr>
        <p:xfrm>
          <a:off x="2351224" y="2919733"/>
          <a:ext cx="6286749" cy="225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03">
                  <a:extLst>
                    <a:ext uri="{9D8B030D-6E8A-4147-A177-3AD203B41FA5}">
                      <a16:colId xmlns:a16="http://schemas.microsoft.com/office/drawing/2014/main" val="4081578096"/>
                    </a:ext>
                  </a:extLst>
                </a:gridCol>
                <a:gridCol w="5388746">
                  <a:extLst>
                    <a:ext uri="{9D8B030D-6E8A-4147-A177-3AD203B41FA5}">
                      <a16:colId xmlns:a16="http://schemas.microsoft.com/office/drawing/2014/main" val="831746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19197"/>
                  </a:ext>
                </a:extLst>
              </a:tr>
              <a:tr h="159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Id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Title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67759"/>
                  </a:ext>
                </a:extLst>
              </a:tr>
              <a:tr h="974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Content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18944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Picture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72487"/>
                  </a:ext>
                </a:extLst>
              </a:tr>
              <a:tr h="19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New picture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80681"/>
                  </a:ext>
                </a:extLst>
              </a:tr>
              <a:tr h="159206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076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26232B-7D45-463F-A236-A6796A271615}"/>
              </a:ext>
            </a:extLst>
          </p:cNvPr>
          <p:cNvSpPr/>
          <p:nvPr/>
        </p:nvSpPr>
        <p:spPr>
          <a:xfrm>
            <a:off x="5433312" y="4995461"/>
            <a:ext cx="493677" cy="122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B6B6E5-A66B-4E3D-B3C9-1F737A3ADE69}"/>
              </a:ext>
            </a:extLst>
          </p:cNvPr>
          <p:cNvSpPr/>
          <p:nvPr/>
        </p:nvSpPr>
        <p:spPr>
          <a:xfrm>
            <a:off x="5081894" y="4937200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4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Album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게시글의 글쓰기 페이지이다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저장하기 버튼을 누르면 수정이 저장되고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album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 목록 화면으로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18098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3-3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Album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글쓰기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ALBUM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3715" y="2815412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15768" y="3900977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6955626-4E2B-4462-92E3-D1370F36A00D}"/>
              </a:ext>
            </a:extLst>
          </p:cNvPr>
          <p:cNvGraphicFramePr>
            <a:graphicFrameLocks noGrp="1"/>
          </p:cNvGraphicFramePr>
          <p:nvPr/>
        </p:nvGraphicFramePr>
        <p:xfrm>
          <a:off x="2351224" y="2919732"/>
          <a:ext cx="7396458" cy="219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4">
                  <a:extLst>
                    <a:ext uri="{9D8B030D-6E8A-4147-A177-3AD203B41FA5}">
                      <a16:colId xmlns:a16="http://schemas.microsoft.com/office/drawing/2014/main" val="4081578096"/>
                    </a:ext>
                  </a:extLst>
                </a:gridCol>
                <a:gridCol w="6339944">
                  <a:extLst>
                    <a:ext uri="{9D8B030D-6E8A-4147-A177-3AD203B41FA5}">
                      <a16:colId xmlns:a16="http://schemas.microsoft.com/office/drawing/2014/main" val="831746607"/>
                    </a:ext>
                  </a:extLst>
                </a:gridCol>
              </a:tblGrid>
              <a:tr h="256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6004"/>
                  </a:ext>
                </a:extLst>
              </a:tr>
              <a:tr h="256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Title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67759"/>
                  </a:ext>
                </a:extLst>
              </a:tr>
              <a:tr h="117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Content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18944"/>
                  </a:ext>
                </a:extLst>
              </a:tr>
              <a:tr h="256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Picture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72487"/>
                  </a:ext>
                </a:extLst>
              </a:tr>
              <a:tr h="256509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076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26232B-7D45-463F-A236-A6796A271615}"/>
              </a:ext>
            </a:extLst>
          </p:cNvPr>
          <p:cNvSpPr/>
          <p:nvPr/>
        </p:nvSpPr>
        <p:spPr>
          <a:xfrm>
            <a:off x="5740278" y="4875440"/>
            <a:ext cx="711440" cy="181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저장하기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B6B6E5-A66B-4E3D-B3C9-1F737A3ADE69}"/>
              </a:ext>
            </a:extLst>
          </p:cNvPr>
          <p:cNvSpPr/>
          <p:nvPr/>
        </p:nvSpPr>
        <p:spPr>
          <a:xfrm>
            <a:off x="5482330" y="484648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80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67632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7EDE2A-BEF0-4129-B452-728A6A701BB9}"/>
              </a:ext>
            </a:extLst>
          </p:cNvPr>
          <p:cNvSpPr/>
          <p:nvPr/>
        </p:nvSpPr>
        <p:spPr>
          <a:xfrm>
            <a:off x="1766246" y="3101275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B1428A-2EEC-470C-A77A-C2D2C49D00FE}"/>
              </a:ext>
            </a:extLst>
          </p:cNvPr>
          <p:cNvSpPr/>
          <p:nvPr/>
        </p:nvSpPr>
        <p:spPr>
          <a:xfrm>
            <a:off x="1766247" y="4526560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A4FF16-3E5F-460C-9BF0-C2E05FE1E55A}"/>
              </a:ext>
            </a:extLst>
          </p:cNvPr>
          <p:cNvSpPr/>
          <p:nvPr/>
        </p:nvSpPr>
        <p:spPr>
          <a:xfrm>
            <a:off x="1766246" y="3567931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picture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게시판의 목록들이다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마우스에 따른 회색이 변한다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목록에는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num, picture, </a:t>
            </a:r>
            <a:r>
              <a:rPr lang="en-US" altLang="ko-KR" sz="1200" dirty="0" err="1">
                <a:solidFill>
                  <a:schemeClr val="accent2">
                    <a:lumMod val="50000"/>
                  </a:schemeClr>
                </a:solidFill>
              </a:rPr>
              <a:t>etc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로 숫자 제목 그림 기타가 출력된다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3.  picture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게시판에 글을 추가하는 링크로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BA5A6-D32F-41D5-A56C-9D115ABC7C25}"/>
              </a:ext>
            </a:extLst>
          </p:cNvPr>
          <p:cNvSpPr/>
          <p:nvPr/>
        </p:nvSpPr>
        <p:spPr>
          <a:xfrm>
            <a:off x="10185993" y="2554545"/>
            <a:ext cx="1839810" cy="2614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28889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picture </a:t>
                      </a:r>
                      <a:r>
                        <a:rPr lang="ko-KR" altLang="en-US" sz="1100" dirty="0"/>
                        <a:t>게시판 목록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69E88B-FE76-4BDF-A417-2E2BB99BC5C9}"/>
              </a:ext>
            </a:extLst>
          </p:cNvPr>
          <p:cNvSpPr/>
          <p:nvPr/>
        </p:nvSpPr>
        <p:spPr>
          <a:xfrm>
            <a:off x="2190337" y="4492351"/>
            <a:ext cx="1776747" cy="4138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F32D39-DFCB-45CD-A1E3-7BB903D661AF}"/>
              </a:ext>
            </a:extLst>
          </p:cNvPr>
          <p:cNvSpPr txBox="1"/>
          <p:nvPr/>
        </p:nvSpPr>
        <p:spPr>
          <a:xfrm>
            <a:off x="2301767" y="3139754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HOME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DBEA6C-35C4-4510-B906-0706FB63C3F3}"/>
              </a:ext>
            </a:extLst>
          </p:cNvPr>
          <p:cNvSpPr txBox="1"/>
          <p:nvPr/>
        </p:nvSpPr>
        <p:spPr>
          <a:xfrm>
            <a:off x="2301768" y="3573836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PROFILE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5AA42-C41A-41D1-A7BA-1168FCDD9926}"/>
              </a:ext>
            </a:extLst>
          </p:cNvPr>
          <p:cNvSpPr txBox="1"/>
          <p:nvPr/>
        </p:nvSpPr>
        <p:spPr>
          <a:xfrm>
            <a:off x="2301767" y="4071641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ALBUM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E9CE18-3877-4F5A-BC50-6D5A6D9936CA}"/>
              </a:ext>
            </a:extLst>
          </p:cNvPr>
          <p:cNvSpPr txBox="1"/>
          <p:nvPr/>
        </p:nvSpPr>
        <p:spPr>
          <a:xfrm>
            <a:off x="2301767" y="4561300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0BE3F6-BFF6-4C3C-95DC-0D4766997E45}"/>
              </a:ext>
            </a:extLst>
          </p:cNvPr>
          <p:cNvSpPr/>
          <p:nvPr/>
        </p:nvSpPr>
        <p:spPr>
          <a:xfrm>
            <a:off x="1766247" y="4037980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C510F5-5ED3-4234-9709-67BCF6C12A92}"/>
              </a:ext>
            </a:extLst>
          </p:cNvPr>
          <p:cNvSpPr txBox="1"/>
          <p:nvPr/>
        </p:nvSpPr>
        <p:spPr>
          <a:xfrm>
            <a:off x="10179973" y="2790879"/>
            <a:ext cx="1764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게시글을 보고 싶으면 내용보기를 누르면 해당 페이지로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게시글을 수정하고 싶으면 수정을 누르면 해당페이지로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삭제 하고 싶으면 삭제를 누르면 해당페이지가 삭제되고 목록에서 제거된다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B9A2A8-E51F-42D5-8140-5480428444AC}"/>
              </a:ext>
            </a:extLst>
          </p:cNvPr>
          <p:cNvSpPr/>
          <p:nvPr/>
        </p:nvSpPr>
        <p:spPr>
          <a:xfrm>
            <a:off x="4123307" y="2836071"/>
            <a:ext cx="5720550" cy="33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70C38-8531-4159-B8FD-5D08FC60DCA3}"/>
              </a:ext>
            </a:extLst>
          </p:cNvPr>
          <p:cNvSpPr txBox="1"/>
          <p:nvPr/>
        </p:nvSpPr>
        <p:spPr>
          <a:xfrm>
            <a:off x="4351937" y="2873895"/>
            <a:ext cx="5420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num</a:t>
            </a:r>
            <a:r>
              <a:rPr lang="ko-KR" altLang="en-US" sz="1000" b="1" dirty="0"/>
              <a:t>                           </a:t>
            </a:r>
            <a:r>
              <a:rPr lang="en-US" altLang="ko-KR" sz="1000" b="1" dirty="0"/>
              <a:t>picture                                     </a:t>
            </a:r>
            <a:r>
              <a:rPr lang="en-US" altLang="ko-KR" sz="1000" b="1" dirty="0" err="1"/>
              <a:t>etc</a:t>
            </a:r>
            <a:endParaRPr lang="ko-KR" altLang="en-US" sz="1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0EEF07-009B-44F2-8185-91882EC5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244393"/>
              </p:ext>
            </p:extLst>
          </p:nvPr>
        </p:nvGraphicFramePr>
        <p:xfrm>
          <a:off x="4110046" y="3250801"/>
          <a:ext cx="5712636" cy="1527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311">
                  <a:extLst>
                    <a:ext uri="{9D8B030D-6E8A-4147-A177-3AD203B41FA5}">
                      <a16:colId xmlns:a16="http://schemas.microsoft.com/office/drawing/2014/main" val="3491014712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1707764070"/>
                    </a:ext>
                  </a:extLst>
                </a:gridCol>
                <a:gridCol w="994299">
                  <a:extLst>
                    <a:ext uri="{9D8B030D-6E8A-4147-A177-3AD203B41FA5}">
                      <a16:colId xmlns:a16="http://schemas.microsoft.com/office/drawing/2014/main" val="2344503193"/>
                    </a:ext>
                  </a:extLst>
                </a:gridCol>
                <a:gridCol w="2223397">
                  <a:extLst>
                    <a:ext uri="{9D8B030D-6E8A-4147-A177-3AD203B41FA5}">
                      <a16:colId xmlns:a16="http://schemas.microsoft.com/office/drawing/2014/main" val="1003413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09710"/>
                  </a:ext>
                </a:extLst>
              </a:tr>
              <a:tr h="273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90765"/>
                  </a:ext>
                </a:extLst>
              </a:tr>
              <a:tr h="281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3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13825"/>
                  </a:ext>
                </a:extLst>
              </a:tr>
              <a:tr h="286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67597"/>
                  </a:ext>
                </a:extLst>
              </a:tr>
              <a:tr h="209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사진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583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8AAF6E-19C5-4991-9923-D49ED1C53518}"/>
              </a:ext>
            </a:extLst>
          </p:cNvPr>
          <p:cNvSpPr txBox="1"/>
          <p:nvPr/>
        </p:nvSpPr>
        <p:spPr>
          <a:xfrm>
            <a:off x="6680198" y="4791541"/>
            <a:ext cx="1887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picture list</a:t>
            </a:r>
            <a:endParaRPr lang="ko-KR" altLang="en-US" sz="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3998615" y="2694917"/>
            <a:ext cx="5975449" cy="232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4486707" y="258510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026AAD-DD77-4B2F-82A8-449CE95A2F07}"/>
              </a:ext>
            </a:extLst>
          </p:cNvPr>
          <p:cNvSpPr/>
          <p:nvPr/>
        </p:nvSpPr>
        <p:spPr>
          <a:xfrm>
            <a:off x="7483877" y="3218743"/>
            <a:ext cx="2702116" cy="33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3CE6825-2870-4038-A5C9-91BDF6153BEC}"/>
              </a:ext>
            </a:extLst>
          </p:cNvPr>
          <p:cNvSpPr/>
          <p:nvPr/>
        </p:nvSpPr>
        <p:spPr>
          <a:xfrm>
            <a:off x="7355692" y="3289443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60EC3D-2294-4449-AF7A-090AD2F6A772}"/>
              </a:ext>
            </a:extLst>
          </p:cNvPr>
          <p:cNvSpPr txBox="1"/>
          <p:nvPr/>
        </p:nvSpPr>
        <p:spPr>
          <a:xfrm>
            <a:off x="2301767" y="4923823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 </a:t>
            </a:r>
            <a:r>
              <a:rPr lang="ko-KR" altLang="en-US" sz="1200" b="1" dirty="0"/>
              <a:t>글쓰기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6160D6-38F4-4D52-A85D-A053D8493F2D}"/>
              </a:ext>
            </a:extLst>
          </p:cNvPr>
          <p:cNvSpPr/>
          <p:nvPr/>
        </p:nvSpPr>
        <p:spPr>
          <a:xfrm>
            <a:off x="2217937" y="4898820"/>
            <a:ext cx="1324254" cy="33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2B78A38-8245-4A8C-9D7B-439A42C43052}"/>
              </a:ext>
            </a:extLst>
          </p:cNvPr>
          <p:cNvSpPr/>
          <p:nvPr/>
        </p:nvSpPr>
        <p:spPr>
          <a:xfrm>
            <a:off x="2106506" y="4961375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236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picture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게시판의 게시글이다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글에서 쓴 사진을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accent2">
                    <a:lumMod val="50000"/>
                  </a:schemeClr>
                </a:solidFill>
              </a:rPr>
              <a:t>목록들에서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보여주지 않았던 작성자를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83238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4-1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/>
                        <a:t>Piture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내용보기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3715" y="2815412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15768" y="3900977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BC12C-DF73-4503-8CB5-25D87E78FD87}"/>
              </a:ext>
            </a:extLst>
          </p:cNvPr>
          <p:cNvCxnSpPr>
            <a:cxnSpLocks/>
          </p:cNvCxnSpPr>
          <p:nvPr/>
        </p:nvCxnSpPr>
        <p:spPr>
          <a:xfrm>
            <a:off x="2253715" y="3057590"/>
            <a:ext cx="7590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D2FE8F-01C5-4AD2-9FA0-FB3A97EB2E7F}"/>
              </a:ext>
            </a:extLst>
          </p:cNvPr>
          <p:cNvSpPr txBox="1"/>
          <p:nvPr/>
        </p:nvSpPr>
        <p:spPr>
          <a:xfrm>
            <a:off x="5315175" y="2816838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num</a:t>
            </a:r>
            <a:r>
              <a:rPr lang="ko-KR" altLang="en-US" sz="1100" dirty="0"/>
              <a:t>  </a:t>
            </a:r>
            <a:r>
              <a:rPr lang="en-US" altLang="ko-KR" sz="1100" dirty="0"/>
              <a:t>1     </a:t>
            </a:r>
            <a:r>
              <a:rPr lang="en-US" altLang="ko-KR" sz="1100" b="1" dirty="0"/>
              <a:t>id</a:t>
            </a:r>
            <a:r>
              <a:rPr lang="en-US" altLang="ko-KR" sz="1100" dirty="0"/>
              <a:t>  </a:t>
            </a:r>
            <a:r>
              <a:rPr lang="ko-KR" altLang="en-US" sz="1100" dirty="0"/>
              <a:t>김아영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B2D48D-A978-40A3-B1D7-3DFACAE24647}"/>
              </a:ext>
            </a:extLst>
          </p:cNvPr>
          <p:cNvSpPr/>
          <p:nvPr/>
        </p:nvSpPr>
        <p:spPr>
          <a:xfrm>
            <a:off x="3409025" y="3110561"/>
            <a:ext cx="5876179" cy="1825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EE9667-6746-44B1-BEE7-17D27AC310BD}"/>
              </a:ext>
            </a:extLst>
          </p:cNvPr>
          <p:cNvSpPr txBox="1"/>
          <p:nvPr/>
        </p:nvSpPr>
        <p:spPr>
          <a:xfrm>
            <a:off x="2678350" y="3910146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E8A85E-F2C5-4D33-95DB-9A28F12A334B}"/>
              </a:ext>
            </a:extLst>
          </p:cNvPr>
          <p:cNvSpPr/>
          <p:nvPr/>
        </p:nvSpPr>
        <p:spPr>
          <a:xfrm>
            <a:off x="5789718" y="4983444"/>
            <a:ext cx="612559" cy="24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35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Picture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게시글의 수정페이지이다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num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을 제외하고 수정할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수정 버튼을 누르면 수정이 저장되고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HOME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으로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19232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4-2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picture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3715" y="2815412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15768" y="3900977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6955626-4E2B-4462-92E3-D1370F36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56327"/>
              </p:ext>
            </p:extLst>
          </p:nvPr>
        </p:nvGraphicFramePr>
        <p:xfrm>
          <a:off x="2351224" y="2919733"/>
          <a:ext cx="6286749" cy="1917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03">
                  <a:extLst>
                    <a:ext uri="{9D8B030D-6E8A-4147-A177-3AD203B41FA5}">
                      <a16:colId xmlns:a16="http://schemas.microsoft.com/office/drawing/2014/main" val="4081578096"/>
                    </a:ext>
                  </a:extLst>
                </a:gridCol>
                <a:gridCol w="5388746">
                  <a:extLst>
                    <a:ext uri="{9D8B030D-6E8A-4147-A177-3AD203B41FA5}">
                      <a16:colId xmlns:a16="http://schemas.microsoft.com/office/drawing/2014/main" val="831746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19197"/>
                  </a:ext>
                </a:extLst>
              </a:tr>
              <a:tr h="159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Id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6004"/>
                  </a:ext>
                </a:extLst>
              </a:tr>
              <a:tr h="10299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Picture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72487"/>
                  </a:ext>
                </a:extLst>
              </a:tr>
              <a:tr h="19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New picture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80681"/>
                  </a:ext>
                </a:extLst>
              </a:tr>
              <a:tr h="247687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076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26232B-7D45-463F-A236-A6796A271615}"/>
              </a:ext>
            </a:extLst>
          </p:cNvPr>
          <p:cNvSpPr/>
          <p:nvPr/>
        </p:nvSpPr>
        <p:spPr>
          <a:xfrm>
            <a:off x="5433312" y="4995461"/>
            <a:ext cx="493677" cy="122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B6B6E5-A66B-4E3D-B3C9-1F737A3ADE69}"/>
              </a:ext>
            </a:extLst>
          </p:cNvPr>
          <p:cNvSpPr/>
          <p:nvPr/>
        </p:nvSpPr>
        <p:spPr>
          <a:xfrm>
            <a:off x="5081894" y="4937200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20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picture </a:t>
            </a:r>
            <a:r>
              <a:rPr lang="ko-KR" altLang="en-US" sz="1200">
                <a:solidFill>
                  <a:schemeClr val="accent2">
                    <a:lumMod val="50000"/>
                  </a:schemeClr>
                </a:solidFill>
              </a:rPr>
              <a:t>게시글의 글쓰기 페이지이다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저장하기 버튼을 누르면 수정이 저장되고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picture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 목록 화면으로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3045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4-3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picture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글쓰기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3950563" y="2673424"/>
            <a:ext cx="3755254" cy="1857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3833807" y="347633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6955626-4E2B-4462-92E3-D1370F36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66449"/>
              </p:ext>
            </p:extLst>
          </p:nvPr>
        </p:nvGraphicFramePr>
        <p:xfrm>
          <a:off x="4293833" y="2996203"/>
          <a:ext cx="3332086" cy="1011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317">
                  <a:extLst>
                    <a:ext uri="{9D8B030D-6E8A-4147-A177-3AD203B41FA5}">
                      <a16:colId xmlns:a16="http://schemas.microsoft.com/office/drawing/2014/main" val="4081578096"/>
                    </a:ext>
                  </a:extLst>
                </a:gridCol>
                <a:gridCol w="2556769">
                  <a:extLst>
                    <a:ext uri="{9D8B030D-6E8A-4147-A177-3AD203B41FA5}">
                      <a16:colId xmlns:a16="http://schemas.microsoft.com/office/drawing/2014/main" val="831746607"/>
                    </a:ext>
                  </a:extLst>
                </a:gridCol>
              </a:tblGrid>
              <a:tr h="337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6004"/>
                  </a:ext>
                </a:extLst>
              </a:tr>
              <a:tr h="337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Picture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72487"/>
                  </a:ext>
                </a:extLst>
              </a:tr>
              <a:tr h="337028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076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26232B-7D45-463F-A236-A6796A271615}"/>
              </a:ext>
            </a:extLst>
          </p:cNvPr>
          <p:cNvSpPr/>
          <p:nvPr/>
        </p:nvSpPr>
        <p:spPr>
          <a:xfrm>
            <a:off x="5680151" y="3758788"/>
            <a:ext cx="711440" cy="181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저장하기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B6B6E5-A66B-4E3D-B3C9-1F737A3ADE69}"/>
              </a:ext>
            </a:extLst>
          </p:cNvPr>
          <p:cNvSpPr/>
          <p:nvPr/>
        </p:nvSpPr>
        <p:spPr>
          <a:xfrm>
            <a:off x="5422203" y="3729836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24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67632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C8A28-9B73-4014-A20B-5A57D10FF511}"/>
              </a:ext>
            </a:extLst>
          </p:cNvPr>
          <p:cNvSpPr txBox="1"/>
          <p:nvPr/>
        </p:nvSpPr>
        <p:spPr>
          <a:xfrm>
            <a:off x="4525454" y="3353793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글에 넣은 그림이나 빈 공백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7EDE2A-BEF0-4129-B452-728A6A701BB9}"/>
              </a:ext>
            </a:extLst>
          </p:cNvPr>
          <p:cNvSpPr/>
          <p:nvPr/>
        </p:nvSpPr>
        <p:spPr>
          <a:xfrm>
            <a:off x="1758139" y="2738480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B1428A-2EEC-470C-A77A-C2D2C49D00FE}"/>
              </a:ext>
            </a:extLst>
          </p:cNvPr>
          <p:cNvSpPr/>
          <p:nvPr/>
        </p:nvSpPr>
        <p:spPr>
          <a:xfrm>
            <a:off x="1758140" y="4163765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A4FF16-3E5F-460C-9BF0-C2E05FE1E55A}"/>
              </a:ext>
            </a:extLst>
          </p:cNvPr>
          <p:cNvSpPr/>
          <p:nvPr/>
        </p:nvSpPr>
        <p:spPr>
          <a:xfrm>
            <a:off x="1758139" y="3205136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각 목록들에 대한 각 게시판 목록으로 갈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마우스에 따른 회색으로 변한다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502675" y="2453929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7343D95-F70B-4B63-9905-0066E62FF912}"/>
              </a:ext>
            </a:extLst>
          </p:cNvPr>
          <p:cNvSpPr/>
          <p:nvPr/>
        </p:nvSpPr>
        <p:spPr>
          <a:xfrm>
            <a:off x="7742934" y="4570735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BA5A6-D32F-41D5-A56C-9D115ABC7C25}"/>
              </a:ext>
            </a:extLst>
          </p:cNvPr>
          <p:cNvSpPr/>
          <p:nvPr/>
        </p:nvSpPr>
        <p:spPr>
          <a:xfrm>
            <a:off x="10185993" y="4101483"/>
            <a:ext cx="1839810" cy="1067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5232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블로그 형 게시판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처음 페이지 뷰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69E88B-FE76-4BDF-A417-2E2BB99BC5C9}"/>
              </a:ext>
            </a:extLst>
          </p:cNvPr>
          <p:cNvSpPr/>
          <p:nvPr/>
        </p:nvSpPr>
        <p:spPr>
          <a:xfrm>
            <a:off x="2253714" y="3146864"/>
            <a:ext cx="1776747" cy="4138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F32D39-DFCB-45CD-A1E3-7BB903D661AF}"/>
              </a:ext>
            </a:extLst>
          </p:cNvPr>
          <p:cNvSpPr txBox="1"/>
          <p:nvPr/>
        </p:nvSpPr>
        <p:spPr>
          <a:xfrm>
            <a:off x="2293660" y="2776959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HOME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DBEA6C-35C4-4510-B906-0706FB63C3F3}"/>
              </a:ext>
            </a:extLst>
          </p:cNvPr>
          <p:cNvSpPr txBox="1"/>
          <p:nvPr/>
        </p:nvSpPr>
        <p:spPr>
          <a:xfrm>
            <a:off x="2293661" y="3211041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PROFILE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5AA42-C41A-41D1-A7BA-1168FCDD9926}"/>
              </a:ext>
            </a:extLst>
          </p:cNvPr>
          <p:cNvSpPr txBox="1"/>
          <p:nvPr/>
        </p:nvSpPr>
        <p:spPr>
          <a:xfrm>
            <a:off x="2293660" y="3708846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ALBUM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E9CE18-3877-4F5A-BC50-6D5A6D9936CA}"/>
              </a:ext>
            </a:extLst>
          </p:cNvPr>
          <p:cNvSpPr txBox="1"/>
          <p:nvPr/>
        </p:nvSpPr>
        <p:spPr>
          <a:xfrm>
            <a:off x="2293660" y="4198505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B4133B-3056-4FB9-A509-06DA34997777}"/>
              </a:ext>
            </a:extLst>
          </p:cNvPr>
          <p:cNvSpPr txBox="1"/>
          <p:nvPr/>
        </p:nvSpPr>
        <p:spPr>
          <a:xfrm>
            <a:off x="5152006" y="4895860"/>
            <a:ext cx="1887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welcome to coco entertainment</a:t>
            </a:r>
            <a:endParaRPr lang="ko-KR" altLang="en-US" sz="9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5BA77B-791B-402D-88DF-284AE97434DC}"/>
              </a:ext>
            </a:extLst>
          </p:cNvPr>
          <p:cNvSpPr/>
          <p:nvPr/>
        </p:nvSpPr>
        <p:spPr>
          <a:xfrm>
            <a:off x="8085613" y="4610533"/>
            <a:ext cx="490142" cy="100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B756A21-6434-41DB-AFBA-51A38B8DD5B8}"/>
              </a:ext>
            </a:extLst>
          </p:cNvPr>
          <p:cNvSpPr/>
          <p:nvPr/>
        </p:nvSpPr>
        <p:spPr>
          <a:xfrm>
            <a:off x="8636860" y="4610533"/>
            <a:ext cx="793321" cy="100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5CFA42E-4913-472D-83B9-475406C368A9}"/>
              </a:ext>
            </a:extLst>
          </p:cNvPr>
          <p:cNvSpPr/>
          <p:nvPr/>
        </p:nvSpPr>
        <p:spPr>
          <a:xfrm>
            <a:off x="9483887" y="4610533"/>
            <a:ext cx="351795" cy="116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95480E-67AE-4C1A-883C-0726840A1CCB}"/>
              </a:ext>
            </a:extLst>
          </p:cNvPr>
          <p:cNvSpPr txBox="1"/>
          <p:nvPr/>
        </p:nvSpPr>
        <p:spPr>
          <a:xfrm>
            <a:off x="8150600" y="4561300"/>
            <a:ext cx="649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이름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ADAD7E-996C-4167-B790-D4F0BCDAFEB8}"/>
              </a:ext>
            </a:extLst>
          </p:cNvPr>
          <p:cNvSpPr txBox="1"/>
          <p:nvPr/>
        </p:nvSpPr>
        <p:spPr>
          <a:xfrm>
            <a:off x="9455910" y="4570735"/>
            <a:ext cx="649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조회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0BE3F6-BFF6-4C3C-95DC-0D4766997E45}"/>
              </a:ext>
            </a:extLst>
          </p:cNvPr>
          <p:cNvSpPr/>
          <p:nvPr/>
        </p:nvSpPr>
        <p:spPr>
          <a:xfrm>
            <a:off x="1758140" y="3675185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E10273B-F091-45D2-8623-147D25FE94F0}"/>
              </a:ext>
            </a:extLst>
          </p:cNvPr>
          <p:cNvSpPr/>
          <p:nvPr/>
        </p:nvSpPr>
        <p:spPr>
          <a:xfrm>
            <a:off x="1450017" y="2586527"/>
            <a:ext cx="3075437" cy="2057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72396B0-0594-41CB-A7EA-5718B5CD7CAC}"/>
              </a:ext>
            </a:extLst>
          </p:cNvPr>
          <p:cNvSpPr/>
          <p:nvPr/>
        </p:nvSpPr>
        <p:spPr>
          <a:xfrm>
            <a:off x="7862418" y="4479415"/>
            <a:ext cx="2323576" cy="4164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C510F5-5ED3-4234-9709-67BCF6C12A92}"/>
              </a:ext>
            </a:extLst>
          </p:cNvPr>
          <p:cNvSpPr txBox="1"/>
          <p:nvPr/>
        </p:nvSpPr>
        <p:spPr>
          <a:xfrm>
            <a:off x="10212461" y="4228641"/>
            <a:ext cx="1764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이름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제목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내용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이름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제목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+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내용을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검색하고 그에 대한 내용을 찾을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374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67632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7EDE2A-BEF0-4129-B452-728A6A701BB9}"/>
              </a:ext>
            </a:extLst>
          </p:cNvPr>
          <p:cNvSpPr/>
          <p:nvPr/>
        </p:nvSpPr>
        <p:spPr>
          <a:xfrm>
            <a:off x="1766246" y="3101275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B1428A-2EEC-470C-A77A-C2D2C49D00FE}"/>
              </a:ext>
            </a:extLst>
          </p:cNvPr>
          <p:cNvSpPr/>
          <p:nvPr/>
        </p:nvSpPr>
        <p:spPr>
          <a:xfrm>
            <a:off x="1766247" y="4526560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A4FF16-3E5F-460C-9BF0-C2E05FE1E55A}"/>
              </a:ext>
            </a:extLst>
          </p:cNvPr>
          <p:cNvSpPr/>
          <p:nvPr/>
        </p:nvSpPr>
        <p:spPr>
          <a:xfrm>
            <a:off x="1766246" y="3567931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Profile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게시판의 목록들이다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마우스에 따른 회색으로 변한다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목록에는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num, title, picture, </a:t>
            </a:r>
            <a:r>
              <a:rPr lang="en-US" altLang="ko-KR" sz="1200" dirty="0" err="1">
                <a:solidFill>
                  <a:schemeClr val="accent2">
                    <a:lumMod val="50000"/>
                  </a:schemeClr>
                </a:solidFill>
              </a:rPr>
              <a:t>etc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로 숫자 제목 그림 기타가 출력된다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3.  Profile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게시판에 글을 추가하는 링크로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BA5A6-D32F-41D5-A56C-9D115ABC7C25}"/>
              </a:ext>
            </a:extLst>
          </p:cNvPr>
          <p:cNvSpPr/>
          <p:nvPr/>
        </p:nvSpPr>
        <p:spPr>
          <a:xfrm>
            <a:off x="10185993" y="2554545"/>
            <a:ext cx="1839810" cy="2614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09593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Profile </a:t>
                      </a:r>
                      <a:r>
                        <a:rPr lang="ko-KR" altLang="en-US" sz="1100" dirty="0"/>
                        <a:t>게시판 목록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69E88B-FE76-4BDF-A417-2E2BB99BC5C9}"/>
              </a:ext>
            </a:extLst>
          </p:cNvPr>
          <p:cNvSpPr/>
          <p:nvPr/>
        </p:nvSpPr>
        <p:spPr>
          <a:xfrm>
            <a:off x="2261821" y="3509659"/>
            <a:ext cx="1776747" cy="4138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F32D39-DFCB-45CD-A1E3-7BB903D661AF}"/>
              </a:ext>
            </a:extLst>
          </p:cNvPr>
          <p:cNvSpPr txBox="1"/>
          <p:nvPr/>
        </p:nvSpPr>
        <p:spPr>
          <a:xfrm>
            <a:off x="2301767" y="3139754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HOME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DBEA6C-35C4-4510-B906-0706FB63C3F3}"/>
              </a:ext>
            </a:extLst>
          </p:cNvPr>
          <p:cNvSpPr txBox="1"/>
          <p:nvPr/>
        </p:nvSpPr>
        <p:spPr>
          <a:xfrm>
            <a:off x="2301768" y="3573836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PROFILE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5AA42-C41A-41D1-A7BA-1168FCDD9926}"/>
              </a:ext>
            </a:extLst>
          </p:cNvPr>
          <p:cNvSpPr txBox="1"/>
          <p:nvPr/>
        </p:nvSpPr>
        <p:spPr>
          <a:xfrm>
            <a:off x="2301767" y="4071641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ALBUM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E9CE18-3877-4F5A-BC50-6D5A6D9936CA}"/>
              </a:ext>
            </a:extLst>
          </p:cNvPr>
          <p:cNvSpPr txBox="1"/>
          <p:nvPr/>
        </p:nvSpPr>
        <p:spPr>
          <a:xfrm>
            <a:off x="2301767" y="4561300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0BE3F6-BFF6-4C3C-95DC-0D4766997E45}"/>
              </a:ext>
            </a:extLst>
          </p:cNvPr>
          <p:cNvSpPr/>
          <p:nvPr/>
        </p:nvSpPr>
        <p:spPr>
          <a:xfrm>
            <a:off x="1766247" y="4037980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C510F5-5ED3-4234-9709-67BCF6C12A92}"/>
              </a:ext>
            </a:extLst>
          </p:cNvPr>
          <p:cNvSpPr txBox="1"/>
          <p:nvPr/>
        </p:nvSpPr>
        <p:spPr>
          <a:xfrm>
            <a:off x="10179973" y="2790879"/>
            <a:ext cx="1764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게시글을 보고 싶으면 내용보기를 누르면 해당 페이지로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게시글을 수정하고 싶으면 수정을 누르면 해당페이지로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삭제 하고 싶으면 삭제를 누르면 해당페이지가 삭제되고 목록에서 제거된다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PROFILE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B9A2A8-E51F-42D5-8140-5480428444AC}"/>
              </a:ext>
            </a:extLst>
          </p:cNvPr>
          <p:cNvSpPr/>
          <p:nvPr/>
        </p:nvSpPr>
        <p:spPr>
          <a:xfrm>
            <a:off x="4123307" y="2836071"/>
            <a:ext cx="5720550" cy="33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70C38-8531-4159-B8FD-5D08FC60DCA3}"/>
              </a:ext>
            </a:extLst>
          </p:cNvPr>
          <p:cNvSpPr txBox="1"/>
          <p:nvPr/>
        </p:nvSpPr>
        <p:spPr>
          <a:xfrm>
            <a:off x="4351937" y="2873895"/>
            <a:ext cx="5420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num</a:t>
            </a:r>
            <a:r>
              <a:rPr lang="ko-KR" altLang="en-US" sz="1000" b="1" dirty="0"/>
              <a:t>             </a:t>
            </a:r>
            <a:r>
              <a:rPr lang="en-US" altLang="ko-KR" sz="1000" b="1" dirty="0"/>
              <a:t>title</a:t>
            </a:r>
            <a:r>
              <a:rPr lang="ko-KR" altLang="en-US" sz="1000" b="1" dirty="0"/>
              <a:t>                              </a:t>
            </a:r>
            <a:r>
              <a:rPr lang="en-US" altLang="ko-KR" sz="1000" b="1" dirty="0"/>
              <a:t>picture                                </a:t>
            </a:r>
            <a:r>
              <a:rPr lang="en-US" altLang="ko-KR" sz="1000" b="1" dirty="0" err="1"/>
              <a:t>etc</a:t>
            </a:r>
            <a:endParaRPr lang="ko-KR" altLang="en-US" sz="1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0EEF07-009B-44F2-8185-91882EC5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09124"/>
              </p:ext>
            </p:extLst>
          </p:nvPr>
        </p:nvGraphicFramePr>
        <p:xfrm>
          <a:off x="4110046" y="3250801"/>
          <a:ext cx="5712636" cy="1527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04">
                  <a:extLst>
                    <a:ext uri="{9D8B030D-6E8A-4147-A177-3AD203B41FA5}">
                      <a16:colId xmlns:a16="http://schemas.microsoft.com/office/drawing/2014/main" val="349101471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707764070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2344503193"/>
                    </a:ext>
                  </a:extLst>
                </a:gridCol>
                <a:gridCol w="1646348">
                  <a:extLst>
                    <a:ext uri="{9D8B030D-6E8A-4147-A177-3AD203B41FA5}">
                      <a16:colId xmlns:a16="http://schemas.microsoft.com/office/drawing/2014/main" val="1003413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09710"/>
                  </a:ext>
                </a:extLst>
              </a:tr>
              <a:tr h="273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90765"/>
                  </a:ext>
                </a:extLst>
              </a:tr>
              <a:tr h="281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3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13825"/>
                  </a:ext>
                </a:extLst>
              </a:tr>
              <a:tr h="286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67597"/>
                  </a:ext>
                </a:extLst>
              </a:tr>
              <a:tr h="209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583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8AAF6E-19C5-4991-9923-D49ED1C53518}"/>
              </a:ext>
            </a:extLst>
          </p:cNvPr>
          <p:cNvSpPr txBox="1"/>
          <p:nvPr/>
        </p:nvSpPr>
        <p:spPr>
          <a:xfrm>
            <a:off x="6680198" y="4791541"/>
            <a:ext cx="1887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Propfile</a:t>
            </a:r>
            <a:r>
              <a:rPr lang="en-US" altLang="ko-KR" sz="900" dirty="0"/>
              <a:t> list</a:t>
            </a:r>
            <a:endParaRPr lang="ko-KR" altLang="en-US" sz="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3998615" y="2694917"/>
            <a:ext cx="5975449" cy="232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4486707" y="258510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026AAD-DD77-4B2F-82A8-449CE95A2F07}"/>
              </a:ext>
            </a:extLst>
          </p:cNvPr>
          <p:cNvSpPr/>
          <p:nvPr/>
        </p:nvSpPr>
        <p:spPr>
          <a:xfrm>
            <a:off x="7889603" y="3218743"/>
            <a:ext cx="2296389" cy="33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3CE6825-2870-4038-A5C9-91BDF6153BEC}"/>
              </a:ext>
            </a:extLst>
          </p:cNvPr>
          <p:cNvSpPr/>
          <p:nvPr/>
        </p:nvSpPr>
        <p:spPr>
          <a:xfrm>
            <a:off x="7778173" y="328129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60EC3D-2294-4449-AF7A-090AD2F6A772}"/>
              </a:ext>
            </a:extLst>
          </p:cNvPr>
          <p:cNvSpPr txBox="1"/>
          <p:nvPr/>
        </p:nvSpPr>
        <p:spPr>
          <a:xfrm>
            <a:off x="2301767" y="4923823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profile </a:t>
            </a:r>
            <a:r>
              <a:rPr lang="ko-KR" altLang="en-US" sz="1200" b="1" dirty="0"/>
              <a:t>글쓰기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6160D6-38F4-4D52-A85D-A053D8493F2D}"/>
              </a:ext>
            </a:extLst>
          </p:cNvPr>
          <p:cNvSpPr/>
          <p:nvPr/>
        </p:nvSpPr>
        <p:spPr>
          <a:xfrm>
            <a:off x="2217937" y="4898820"/>
            <a:ext cx="1324254" cy="33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2B78A38-8245-4A8C-9D7B-439A42C43052}"/>
              </a:ext>
            </a:extLst>
          </p:cNvPr>
          <p:cNvSpPr/>
          <p:nvPr/>
        </p:nvSpPr>
        <p:spPr>
          <a:xfrm>
            <a:off x="2106506" y="4961375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60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Profile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게시판의 게시글이다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글을 쓴 내용들을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accent2">
                    <a:lumMod val="50000"/>
                  </a:schemeClr>
                </a:solidFill>
              </a:rPr>
              <a:t>목록들에서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보여주지 않았던 작성자와 내용을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num,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content,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id,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title, picture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에 대한 내용을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31630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2-1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Profile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내용보기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PROFILE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3715" y="2815412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15768" y="3900977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BC12C-DF73-4503-8CB5-25D87E78FD87}"/>
              </a:ext>
            </a:extLst>
          </p:cNvPr>
          <p:cNvCxnSpPr>
            <a:cxnSpLocks/>
          </p:cNvCxnSpPr>
          <p:nvPr/>
        </p:nvCxnSpPr>
        <p:spPr>
          <a:xfrm>
            <a:off x="2253715" y="3057590"/>
            <a:ext cx="7590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D2FE8F-01C5-4AD2-9FA0-FB3A97EB2E7F}"/>
              </a:ext>
            </a:extLst>
          </p:cNvPr>
          <p:cNvSpPr txBox="1"/>
          <p:nvPr/>
        </p:nvSpPr>
        <p:spPr>
          <a:xfrm>
            <a:off x="4917630" y="2804326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num</a:t>
            </a:r>
            <a:r>
              <a:rPr lang="ko-KR" altLang="en-US" sz="1100" dirty="0"/>
              <a:t>  </a:t>
            </a:r>
            <a:r>
              <a:rPr lang="en-US" altLang="ko-KR" sz="1100" dirty="0"/>
              <a:t>1     </a:t>
            </a:r>
            <a:r>
              <a:rPr lang="en-US" altLang="ko-KR" sz="1100" b="1" dirty="0"/>
              <a:t>id</a:t>
            </a:r>
            <a:r>
              <a:rPr lang="en-US" altLang="ko-KR" sz="1100" dirty="0"/>
              <a:t>  </a:t>
            </a:r>
            <a:r>
              <a:rPr lang="ko-KR" altLang="en-US" sz="1100" dirty="0"/>
              <a:t>김아영    </a:t>
            </a:r>
            <a:r>
              <a:rPr lang="en-US" altLang="ko-KR" sz="1100" b="1" dirty="0"/>
              <a:t>title</a:t>
            </a:r>
            <a:r>
              <a:rPr lang="en-US" altLang="ko-KR" sz="1100" dirty="0"/>
              <a:t>  BTS</a:t>
            </a:r>
            <a:endParaRPr lang="ko-KR" altLang="en-US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B2D48D-A978-40A3-B1D7-3DFACAE24647}"/>
              </a:ext>
            </a:extLst>
          </p:cNvPr>
          <p:cNvSpPr/>
          <p:nvPr/>
        </p:nvSpPr>
        <p:spPr>
          <a:xfrm>
            <a:off x="3409025" y="3110561"/>
            <a:ext cx="5876179" cy="198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EE9667-6746-44B1-BEE7-17D27AC310BD}"/>
              </a:ext>
            </a:extLst>
          </p:cNvPr>
          <p:cNvSpPr txBox="1"/>
          <p:nvPr/>
        </p:nvSpPr>
        <p:spPr>
          <a:xfrm>
            <a:off x="2673847" y="4001445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content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6107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profile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게시판의 게시글이다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글을 쓴 내용들을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accent2">
                    <a:lumMod val="50000"/>
                  </a:schemeClr>
                </a:solidFill>
              </a:rPr>
              <a:t>목록들에서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보여주지 않았던 작성자와 내용을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num,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content,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id,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title, picture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에 대한 내용을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2.  Home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버튼으로 시작페이지로 간다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/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2-1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Profile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내용보기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2069" y="526948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36158" y="164069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B2D48D-A978-40A3-B1D7-3DFACAE24647}"/>
              </a:ext>
            </a:extLst>
          </p:cNvPr>
          <p:cNvSpPr/>
          <p:nvPr/>
        </p:nvSpPr>
        <p:spPr>
          <a:xfrm>
            <a:off x="3426781" y="765866"/>
            <a:ext cx="5619566" cy="198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EE9667-6746-44B1-BEE7-17D27AC310BD}"/>
              </a:ext>
            </a:extLst>
          </p:cNvPr>
          <p:cNvSpPr txBox="1"/>
          <p:nvPr/>
        </p:nvSpPr>
        <p:spPr>
          <a:xfrm>
            <a:off x="2737148" y="1593242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3C5B94-B25F-4AFD-A495-370A5A484CE7}"/>
              </a:ext>
            </a:extLst>
          </p:cNvPr>
          <p:cNvSpPr/>
          <p:nvPr/>
        </p:nvSpPr>
        <p:spPr>
          <a:xfrm>
            <a:off x="5789720" y="3029948"/>
            <a:ext cx="612559" cy="242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Home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BCBA02-E9CB-4C47-AAD5-49870CA3534A}"/>
              </a:ext>
            </a:extLst>
          </p:cNvPr>
          <p:cNvSpPr/>
          <p:nvPr/>
        </p:nvSpPr>
        <p:spPr>
          <a:xfrm>
            <a:off x="5616920" y="2975306"/>
            <a:ext cx="876343" cy="33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8105387-5C2C-4DBF-BAAE-9A43D972321B}"/>
              </a:ext>
            </a:extLst>
          </p:cNvPr>
          <p:cNvSpPr/>
          <p:nvPr/>
        </p:nvSpPr>
        <p:spPr>
          <a:xfrm>
            <a:off x="5505490" y="3037861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66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Profile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게시글의 수정페이지이다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num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을 제외하고 수정할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수정 버튼을 누르면 수정이 저장되고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HOME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으로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532078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2-2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Profile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PROFILE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3715" y="2815412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15768" y="3900977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6955626-4E2B-4462-92E3-D1370F36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317649"/>
              </p:ext>
            </p:extLst>
          </p:nvPr>
        </p:nvGraphicFramePr>
        <p:xfrm>
          <a:off x="2351224" y="2919733"/>
          <a:ext cx="6286749" cy="2255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03">
                  <a:extLst>
                    <a:ext uri="{9D8B030D-6E8A-4147-A177-3AD203B41FA5}">
                      <a16:colId xmlns:a16="http://schemas.microsoft.com/office/drawing/2014/main" val="4081578096"/>
                    </a:ext>
                  </a:extLst>
                </a:gridCol>
                <a:gridCol w="5388746">
                  <a:extLst>
                    <a:ext uri="{9D8B030D-6E8A-4147-A177-3AD203B41FA5}">
                      <a16:colId xmlns:a16="http://schemas.microsoft.com/office/drawing/2014/main" val="8317466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Num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419197"/>
                  </a:ext>
                </a:extLst>
              </a:tr>
              <a:tr h="1592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Id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Title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67759"/>
                  </a:ext>
                </a:extLst>
              </a:tr>
              <a:tr h="974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Content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18944"/>
                  </a:ext>
                </a:extLst>
              </a:tr>
              <a:tr h="213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Picture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72487"/>
                  </a:ext>
                </a:extLst>
              </a:tr>
              <a:tr h="195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New picture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280681"/>
                  </a:ext>
                </a:extLst>
              </a:tr>
              <a:tr h="159206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076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26232B-7D45-463F-A236-A6796A271615}"/>
              </a:ext>
            </a:extLst>
          </p:cNvPr>
          <p:cNvSpPr/>
          <p:nvPr/>
        </p:nvSpPr>
        <p:spPr>
          <a:xfrm>
            <a:off x="5433312" y="4995461"/>
            <a:ext cx="493677" cy="1224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수정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B6B6E5-A66B-4E3D-B3C9-1F737A3ADE69}"/>
              </a:ext>
            </a:extLst>
          </p:cNvPr>
          <p:cNvSpPr/>
          <p:nvPr/>
        </p:nvSpPr>
        <p:spPr>
          <a:xfrm>
            <a:off x="5081894" y="4937200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2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Profile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게시글의 글쓰기 페이지이다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2.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저장하기 버튼을 누르면 수정이 저장되고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profile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 목록 화면으로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96575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2-3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Profile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글쓰기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PROFILE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3715" y="2815412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15768" y="3900977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6955626-4E2B-4462-92E3-D1370F36A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52225"/>
              </p:ext>
            </p:extLst>
          </p:nvPr>
        </p:nvGraphicFramePr>
        <p:xfrm>
          <a:off x="2351224" y="2919732"/>
          <a:ext cx="7396458" cy="219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14">
                  <a:extLst>
                    <a:ext uri="{9D8B030D-6E8A-4147-A177-3AD203B41FA5}">
                      <a16:colId xmlns:a16="http://schemas.microsoft.com/office/drawing/2014/main" val="4081578096"/>
                    </a:ext>
                  </a:extLst>
                </a:gridCol>
                <a:gridCol w="6339944">
                  <a:extLst>
                    <a:ext uri="{9D8B030D-6E8A-4147-A177-3AD203B41FA5}">
                      <a16:colId xmlns:a16="http://schemas.microsoft.com/office/drawing/2014/main" val="831746607"/>
                    </a:ext>
                  </a:extLst>
                </a:gridCol>
              </a:tblGrid>
              <a:tr h="256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96004"/>
                  </a:ext>
                </a:extLst>
              </a:tr>
              <a:tr h="256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Title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67759"/>
                  </a:ext>
                </a:extLst>
              </a:tr>
              <a:tr h="11721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Content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18944"/>
                  </a:ext>
                </a:extLst>
              </a:tr>
              <a:tr h="256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Picture</a:t>
                      </a:r>
                      <a:endParaRPr lang="ko-KR" altLang="en-US" sz="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572487"/>
                  </a:ext>
                </a:extLst>
              </a:tr>
              <a:tr h="256509">
                <a:tc gridSpan="2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90766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26232B-7D45-463F-A236-A6796A271615}"/>
              </a:ext>
            </a:extLst>
          </p:cNvPr>
          <p:cNvSpPr/>
          <p:nvPr/>
        </p:nvSpPr>
        <p:spPr>
          <a:xfrm>
            <a:off x="5740278" y="4875440"/>
            <a:ext cx="711440" cy="181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저장하기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CB6B6E5-A66B-4E3D-B3C9-1F737A3ADE69}"/>
              </a:ext>
            </a:extLst>
          </p:cNvPr>
          <p:cNvSpPr/>
          <p:nvPr/>
        </p:nvSpPr>
        <p:spPr>
          <a:xfrm>
            <a:off x="5482330" y="484648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5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67632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77EDE2A-BEF0-4129-B452-728A6A701BB9}"/>
              </a:ext>
            </a:extLst>
          </p:cNvPr>
          <p:cNvSpPr/>
          <p:nvPr/>
        </p:nvSpPr>
        <p:spPr>
          <a:xfrm>
            <a:off x="1766246" y="3101275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9B1428A-2EEC-470C-A77A-C2D2C49D00FE}"/>
              </a:ext>
            </a:extLst>
          </p:cNvPr>
          <p:cNvSpPr/>
          <p:nvPr/>
        </p:nvSpPr>
        <p:spPr>
          <a:xfrm>
            <a:off x="1766247" y="4526560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A4FF16-3E5F-460C-9BF0-C2E05FE1E55A}"/>
              </a:ext>
            </a:extLst>
          </p:cNvPr>
          <p:cNvSpPr/>
          <p:nvPr/>
        </p:nvSpPr>
        <p:spPr>
          <a:xfrm>
            <a:off x="1766246" y="3567931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Album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게시판의 목록들이다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마우스에 따른 회색으로 변한다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목록에는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num, title, picture, </a:t>
            </a:r>
            <a:r>
              <a:rPr lang="en-US" altLang="ko-KR" sz="1200" dirty="0" err="1">
                <a:solidFill>
                  <a:schemeClr val="accent2">
                    <a:lumMod val="50000"/>
                  </a:schemeClr>
                </a:solidFill>
              </a:rPr>
              <a:t>etc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로 숫자 제목 그림 기타가 출력된다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3.  Album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게시판에 글을 추가하는 링크로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D1BA5A6-D32F-41D5-A56C-9D115ABC7C25}"/>
              </a:ext>
            </a:extLst>
          </p:cNvPr>
          <p:cNvSpPr/>
          <p:nvPr/>
        </p:nvSpPr>
        <p:spPr>
          <a:xfrm>
            <a:off x="10185993" y="2554545"/>
            <a:ext cx="1839810" cy="26147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93468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Album </a:t>
                      </a:r>
                      <a:r>
                        <a:rPr lang="ko-KR" altLang="en-US" sz="1100" dirty="0"/>
                        <a:t>게시판 목록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69E88B-FE76-4BDF-A417-2E2BB99BC5C9}"/>
              </a:ext>
            </a:extLst>
          </p:cNvPr>
          <p:cNvSpPr/>
          <p:nvPr/>
        </p:nvSpPr>
        <p:spPr>
          <a:xfrm>
            <a:off x="2225989" y="4003886"/>
            <a:ext cx="1776747" cy="41385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F32D39-DFCB-45CD-A1E3-7BB903D661AF}"/>
              </a:ext>
            </a:extLst>
          </p:cNvPr>
          <p:cNvSpPr txBox="1"/>
          <p:nvPr/>
        </p:nvSpPr>
        <p:spPr>
          <a:xfrm>
            <a:off x="2301767" y="3139754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HOME</a:t>
            </a:r>
            <a:endParaRPr lang="ko-KR" altLang="en-US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DBEA6C-35C4-4510-B906-0706FB63C3F3}"/>
              </a:ext>
            </a:extLst>
          </p:cNvPr>
          <p:cNvSpPr txBox="1"/>
          <p:nvPr/>
        </p:nvSpPr>
        <p:spPr>
          <a:xfrm>
            <a:off x="2301768" y="3573836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PROFILE</a:t>
            </a:r>
            <a:endParaRPr lang="ko-KR" altLang="en-US" sz="12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5AA42-C41A-41D1-A7BA-1168FCDD9926}"/>
              </a:ext>
            </a:extLst>
          </p:cNvPr>
          <p:cNvSpPr txBox="1"/>
          <p:nvPr/>
        </p:nvSpPr>
        <p:spPr>
          <a:xfrm>
            <a:off x="2301767" y="4071641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ALBUM</a:t>
            </a:r>
            <a:endParaRPr lang="ko-KR" altLang="en-US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E9CE18-3877-4F5A-BC50-6D5A6D9936CA}"/>
              </a:ext>
            </a:extLst>
          </p:cNvPr>
          <p:cNvSpPr txBox="1"/>
          <p:nvPr/>
        </p:nvSpPr>
        <p:spPr>
          <a:xfrm>
            <a:off x="2301767" y="4561300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PICTURE</a:t>
            </a:r>
            <a:endParaRPr lang="ko-KR" altLang="en-US" sz="12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60BE3F6-BFF6-4C3C-95DC-0D4766997E45}"/>
              </a:ext>
            </a:extLst>
          </p:cNvPr>
          <p:cNvSpPr/>
          <p:nvPr/>
        </p:nvSpPr>
        <p:spPr>
          <a:xfrm>
            <a:off x="1766247" y="4037980"/>
            <a:ext cx="346477" cy="3464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ko-KR" altLang="en-US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C510F5-5ED3-4234-9709-67BCF6C12A92}"/>
              </a:ext>
            </a:extLst>
          </p:cNvPr>
          <p:cNvSpPr txBox="1"/>
          <p:nvPr/>
        </p:nvSpPr>
        <p:spPr>
          <a:xfrm>
            <a:off x="10179973" y="2790879"/>
            <a:ext cx="1764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게시글을 보고 싶으면 내용보기를 누르면 해당 페이지로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게시글을 수정하고 싶으면 수정을 누르면 해당페이지로 이동한다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삭제 하고 싶으면 삭제를 누르면 해당페이지가 삭제되고 목록에서 제거된다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ALBUM</a:t>
            </a:r>
            <a:endParaRPr lang="ko-KR" altLang="en-US" sz="12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2B9A2A8-E51F-42D5-8140-5480428444AC}"/>
              </a:ext>
            </a:extLst>
          </p:cNvPr>
          <p:cNvSpPr/>
          <p:nvPr/>
        </p:nvSpPr>
        <p:spPr>
          <a:xfrm>
            <a:off x="4123307" y="2836071"/>
            <a:ext cx="5720550" cy="330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70C38-8531-4159-B8FD-5D08FC60DCA3}"/>
              </a:ext>
            </a:extLst>
          </p:cNvPr>
          <p:cNvSpPr txBox="1"/>
          <p:nvPr/>
        </p:nvSpPr>
        <p:spPr>
          <a:xfrm>
            <a:off x="4351937" y="2873895"/>
            <a:ext cx="5420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num</a:t>
            </a:r>
            <a:r>
              <a:rPr lang="ko-KR" altLang="en-US" sz="1000" b="1" dirty="0"/>
              <a:t>             </a:t>
            </a:r>
            <a:r>
              <a:rPr lang="en-US" altLang="ko-KR" sz="1000" b="1" dirty="0"/>
              <a:t>title</a:t>
            </a:r>
            <a:r>
              <a:rPr lang="ko-KR" altLang="en-US" sz="1000" b="1" dirty="0"/>
              <a:t>                              </a:t>
            </a:r>
            <a:r>
              <a:rPr lang="en-US" altLang="ko-KR" sz="1000" b="1" dirty="0"/>
              <a:t>picture                                </a:t>
            </a:r>
            <a:r>
              <a:rPr lang="en-US" altLang="ko-KR" sz="1000" b="1" dirty="0" err="1"/>
              <a:t>etc</a:t>
            </a:r>
            <a:endParaRPr lang="ko-KR" altLang="en-US" sz="1000" b="1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10EEF07-009B-44F2-8185-91882EC5CC3D}"/>
              </a:ext>
            </a:extLst>
          </p:cNvPr>
          <p:cNvGraphicFramePr>
            <a:graphicFrameLocks noGrp="1"/>
          </p:cNvGraphicFramePr>
          <p:nvPr/>
        </p:nvGraphicFramePr>
        <p:xfrm>
          <a:off x="4110046" y="3250801"/>
          <a:ext cx="5712636" cy="1527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204">
                  <a:extLst>
                    <a:ext uri="{9D8B030D-6E8A-4147-A177-3AD203B41FA5}">
                      <a16:colId xmlns:a16="http://schemas.microsoft.com/office/drawing/2014/main" val="3491014712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1707764070"/>
                    </a:ext>
                  </a:extLst>
                </a:gridCol>
                <a:gridCol w="1571348">
                  <a:extLst>
                    <a:ext uri="{9D8B030D-6E8A-4147-A177-3AD203B41FA5}">
                      <a16:colId xmlns:a16="http://schemas.microsoft.com/office/drawing/2014/main" val="2344503193"/>
                    </a:ext>
                  </a:extLst>
                </a:gridCol>
                <a:gridCol w="1646348">
                  <a:extLst>
                    <a:ext uri="{9D8B030D-6E8A-4147-A177-3AD203B41FA5}">
                      <a16:colId xmlns:a16="http://schemas.microsoft.com/office/drawing/2014/main" val="1003413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 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ko-KR" altLang="en-US" sz="11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09710"/>
                  </a:ext>
                </a:extLst>
              </a:tr>
              <a:tr h="2730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2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90765"/>
                  </a:ext>
                </a:extLst>
              </a:tr>
              <a:tr h="2814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3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113825"/>
                  </a:ext>
                </a:extLst>
              </a:tr>
              <a:tr h="2867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4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67597"/>
                  </a:ext>
                </a:extLst>
              </a:tr>
              <a:tr h="2093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/>
                        <a:t>5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ysClr val="windowText" lastClr="000000"/>
                          </a:solidFill>
                        </a:rPr>
                        <a:t>게시글</a:t>
                      </a:r>
                      <a:r>
                        <a:rPr lang="en-US" altLang="ko-KR" sz="11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u="sng" dirty="0">
                          <a:solidFill>
                            <a:sysClr val="windowText" lastClr="000000"/>
                          </a:solidFill>
                        </a:rPr>
                        <a:t>내용보기 수정 삭제</a:t>
                      </a:r>
                      <a:endParaRPr lang="en-US" altLang="ko-KR" sz="1100" b="0" u="sng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75835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8AAF6E-19C5-4991-9923-D49ED1C53518}"/>
              </a:ext>
            </a:extLst>
          </p:cNvPr>
          <p:cNvSpPr txBox="1"/>
          <p:nvPr/>
        </p:nvSpPr>
        <p:spPr>
          <a:xfrm>
            <a:off x="6680198" y="4791541"/>
            <a:ext cx="18879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album list</a:t>
            </a:r>
            <a:endParaRPr lang="ko-KR" altLang="en-US" sz="9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3998615" y="2694917"/>
            <a:ext cx="5975449" cy="2327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4486707" y="258510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026AAD-DD77-4B2F-82A8-449CE95A2F07}"/>
              </a:ext>
            </a:extLst>
          </p:cNvPr>
          <p:cNvSpPr/>
          <p:nvPr/>
        </p:nvSpPr>
        <p:spPr>
          <a:xfrm>
            <a:off x="7889603" y="3218743"/>
            <a:ext cx="2296389" cy="33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3CE6825-2870-4038-A5C9-91BDF6153BEC}"/>
              </a:ext>
            </a:extLst>
          </p:cNvPr>
          <p:cNvSpPr/>
          <p:nvPr/>
        </p:nvSpPr>
        <p:spPr>
          <a:xfrm>
            <a:off x="7778173" y="3281298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60EC3D-2294-4449-AF7A-090AD2F6A772}"/>
              </a:ext>
            </a:extLst>
          </p:cNvPr>
          <p:cNvSpPr txBox="1"/>
          <p:nvPr/>
        </p:nvSpPr>
        <p:spPr>
          <a:xfrm>
            <a:off x="2301767" y="4923823"/>
            <a:ext cx="1696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Album </a:t>
            </a:r>
            <a:r>
              <a:rPr lang="ko-KR" altLang="en-US" sz="1200" b="1" dirty="0"/>
              <a:t>글쓰기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96160D6-38F4-4D52-A85D-A053D8493F2D}"/>
              </a:ext>
            </a:extLst>
          </p:cNvPr>
          <p:cNvSpPr/>
          <p:nvPr/>
        </p:nvSpPr>
        <p:spPr>
          <a:xfrm>
            <a:off x="2217937" y="4898820"/>
            <a:ext cx="1324254" cy="330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92B78A38-8245-4A8C-9D7B-439A42C43052}"/>
              </a:ext>
            </a:extLst>
          </p:cNvPr>
          <p:cNvSpPr/>
          <p:nvPr/>
        </p:nvSpPr>
        <p:spPr>
          <a:xfrm>
            <a:off x="2106506" y="4961375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90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62AEF-FC8F-4B7E-9CAA-82549C9AC06A}"/>
              </a:ext>
            </a:extLst>
          </p:cNvPr>
          <p:cNvSpPr/>
          <p:nvPr/>
        </p:nvSpPr>
        <p:spPr>
          <a:xfrm>
            <a:off x="0" y="5353235"/>
            <a:ext cx="12192000" cy="15047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0E74A-8DAB-4DCD-AA6E-752166F1445C}"/>
              </a:ext>
            </a:extLst>
          </p:cNvPr>
          <p:cNvSpPr txBox="1"/>
          <p:nvPr/>
        </p:nvSpPr>
        <p:spPr>
          <a:xfrm>
            <a:off x="0" y="5353235"/>
            <a:ext cx="1544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설명</a:t>
            </a:r>
            <a:r>
              <a:rPr lang="en-US" altLang="ko-KR" sz="1200" dirty="0"/>
              <a:t>&gt;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7DE2E7-0CFF-44A4-A354-3C3942317041}"/>
              </a:ext>
            </a:extLst>
          </p:cNvPr>
          <p:cNvSpPr/>
          <p:nvPr/>
        </p:nvSpPr>
        <p:spPr>
          <a:xfrm>
            <a:off x="2122503" y="648070"/>
            <a:ext cx="7856737" cy="462526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1B8D88-5A3B-4E1B-B3AE-222CCDA9510D}"/>
              </a:ext>
            </a:extLst>
          </p:cNvPr>
          <p:cNvSpPr/>
          <p:nvPr/>
        </p:nvSpPr>
        <p:spPr>
          <a:xfrm>
            <a:off x="9934113" y="648070"/>
            <a:ext cx="90255" cy="46252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11F9A-D588-45EF-A1B3-F38912F62A7D}"/>
              </a:ext>
            </a:extLst>
          </p:cNvPr>
          <p:cNvSpPr txBox="1"/>
          <p:nvPr/>
        </p:nvSpPr>
        <p:spPr>
          <a:xfrm>
            <a:off x="0" y="5574041"/>
            <a:ext cx="649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Album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게시판의 게시글이다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글을 쓴 내용들을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err="1">
                <a:solidFill>
                  <a:schemeClr val="accent2">
                    <a:lumMod val="50000"/>
                  </a:schemeClr>
                </a:solidFill>
              </a:rPr>
              <a:t>목록들에서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보여주지 않았던 작성자와 내용을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1.  num,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content,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id,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title, picture</a:t>
            </a:r>
            <a:r>
              <a:rPr lang="ko-KR" altLang="en-US" sz="1200" dirty="0">
                <a:solidFill>
                  <a:schemeClr val="accent2">
                    <a:lumMod val="50000"/>
                  </a:schemeClr>
                </a:solidFill>
              </a:rPr>
              <a:t>에 대한 내용을 볼 수 있다</a:t>
            </a:r>
            <a:r>
              <a:rPr lang="en-US" altLang="ko-KR" sz="1200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endParaRPr lang="en-US" altLang="ko-K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40" name="표 5">
            <a:extLst>
              <a:ext uri="{FF2B5EF4-FFF2-40B4-BE49-F238E27FC236}">
                <a16:creationId xmlns:a16="http://schemas.microsoft.com/office/drawing/2014/main" id="{993E6FA2-7868-4136-ACA4-0F2621140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92654"/>
              </p:ext>
            </p:extLst>
          </p:nvPr>
        </p:nvGraphicFramePr>
        <p:xfrm>
          <a:off x="0" y="-1"/>
          <a:ext cx="12204000" cy="5681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25950">
                  <a:extLst>
                    <a:ext uri="{9D8B030D-6E8A-4147-A177-3AD203B41FA5}">
                      <a16:colId xmlns:a16="http://schemas.microsoft.com/office/drawing/2014/main" val="943841145"/>
                    </a:ext>
                  </a:extLst>
                </a:gridCol>
                <a:gridCol w="7501631">
                  <a:extLst>
                    <a:ext uri="{9D8B030D-6E8A-4147-A177-3AD203B41FA5}">
                      <a16:colId xmlns:a16="http://schemas.microsoft.com/office/drawing/2014/main" val="3638939469"/>
                    </a:ext>
                  </a:extLst>
                </a:gridCol>
                <a:gridCol w="2376419">
                  <a:extLst>
                    <a:ext uri="{9D8B030D-6E8A-4147-A177-3AD203B41FA5}">
                      <a16:colId xmlns:a16="http://schemas.microsoft.com/office/drawing/2014/main" val="3971095911"/>
                    </a:ext>
                  </a:extLst>
                </a:gridCol>
              </a:tblGrid>
              <a:tr h="2840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Screen No.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74122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3-1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Album</a:t>
                      </a:r>
                      <a:r>
                        <a:rPr lang="ko-KR" altLang="en-US" sz="1100" dirty="0"/>
                        <a:t> 게시글 </a:t>
                      </a:r>
                      <a:r>
                        <a:rPr lang="ko-KR" altLang="en-US" sz="1100" dirty="0">
                          <a:solidFill>
                            <a:srgbClr val="FF0000"/>
                          </a:solidFill>
                        </a:rPr>
                        <a:t>내용보기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김아영</a:t>
                      </a:r>
                      <a:r>
                        <a:rPr lang="en-US" altLang="ko-KR" sz="1100" dirty="0"/>
                        <a:t>(12173896)</a:t>
                      </a:r>
                      <a:endParaRPr lang="ko-KR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84996"/>
                  </a:ext>
                </a:extLst>
              </a:tr>
            </a:tbl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:a16="http://schemas.microsoft.com/office/drawing/2014/main" id="{7973CD1C-E320-4BA9-9505-3B4E49584D47}"/>
              </a:ext>
            </a:extLst>
          </p:cNvPr>
          <p:cNvSpPr/>
          <p:nvPr/>
        </p:nvSpPr>
        <p:spPr>
          <a:xfrm>
            <a:off x="2253715" y="742610"/>
            <a:ext cx="7590142" cy="16332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F42FD7-BEF1-44EA-8EF7-892122B97A01}"/>
              </a:ext>
            </a:extLst>
          </p:cNvPr>
          <p:cNvSpPr txBox="1"/>
          <p:nvPr/>
        </p:nvSpPr>
        <p:spPr>
          <a:xfrm>
            <a:off x="4746053" y="1317779"/>
            <a:ext cx="2609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Coco Entertainment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A0DA44-0B1E-4EFF-B90C-1D944A721230}"/>
              </a:ext>
            </a:extLst>
          </p:cNvPr>
          <p:cNvSpPr/>
          <p:nvPr/>
        </p:nvSpPr>
        <p:spPr>
          <a:xfrm>
            <a:off x="2256796" y="2525590"/>
            <a:ext cx="7587061" cy="2956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55656-87FE-479B-AD37-C4DABB514577}"/>
              </a:ext>
            </a:extLst>
          </p:cNvPr>
          <p:cNvSpPr txBox="1"/>
          <p:nvPr/>
        </p:nvSpPr>
        <p:spPr>
          <a:xfrm>
            <a:off x="5680151" y="2516997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ALBUM</a:t>
            </a:r>
            <a:endParaRPr lang="ko-KR" altLang="en-US" sz="12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1F24A1-7756-4723-96CD-4FF6FD61AE25}"/>
              </a:ext>
            </a:extLst>
          </p:cNvPr>
          <p:cNvSpPr/>
          <p:nvPr/>
        </p:nvSpPr>
        <p:spPr>
          <a:xfrm>
            <a:off x="2253715" y="2815412"/>
            <a:ext cx="7587061" cy="2466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9BEF15-99FE-4D73-99ED-758754845509}"/>
              </a:ext>
            </a:extLst>
          </p:cNvPr>
          <p:cNvSpPr/>
          <p:nvPr/>
        </p:nvSpPr>
        <p:spPr>
          <a:xfrm>
            <a:off x="2115768" y="3900977"/>
            <a:ext cx="238967" cy="238967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ko-KR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FBC12C-DF73-4503-8CB5-25D87E78FD87}"/>
              </a:ext>
            </a:extLst>
          </p:cNvPr>
          <p:cNvCxnSpPr>
            <a:cxnSpLocks/>
          </p:cNvCxnSpPr>
          <p:nvPr/>
        </p:nvCxnSpPr>
        <p:spPr>
          <a:xfrm>
            <a:off x="2253715" y="3057590"/>
            <a:ext cx="7590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D2FE8F-01C5-4AD2-9FA0-FB3A97EB2E7F}"/>
              </a:ext>
            </a:extLst>
          </p:cNvPr>
          <p:cNvSpPr txBox="1"/>
          <p:nvPr/>
        </p:nvSpPr>
        <p:spPr>
          <a:xfrm>
            <a:off x="4917630" y="2804326"/>
            <a:ext cx="3175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num</a:t>
            </a:r>
            <a:r>
              <a:rPr lang="ko-KR" altLang="en-US" sz="1100" dirty="0"/>
              <a:t>  </a:t>
            </a:r>
            <a:r>
              <a:rPr lang="en-US" altLang="ko-KR" sz="1100" dirty="0"/>
              <a:t>1     </a:t>
            </a:r>
            <a:r>
              <a:rPr lang="en-US" altLang="ko-KR" sz="1100" b="1" dirty="0"/>
              <a:t>id</a:t>
            </a:r>
            <a:r>
              <a:rPr lang="en-US" altLang="ko-KR" sz="1100" dirty="0"/>
              <a:t>  </a:t>
            </a:r>
            <a:r>
              <a:rPr lang="ko-KR" altLang="en-US" sz="1100" dirty="0"/>
              <a:t>김아영    </a:t>
            </a:r>
            <a:r>
              <a:rPr lang="en-US" altLang="ko-KR" sz="1100" b="1" dirty="0"/>
              <a:t>title</a:t>
            </a:r>
            <a:r>
              <a:rPr lang="en-US" altLang="ko-KR" sz="1100" dirty="0"/>
              <a:t>  LOVE YOURSELF</a:t>
            </a:r>
            <a:endParaRPr lang="ko-KR" altLang="en-US" sz="11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B2D48D-A978-40A3-B1D7-3DFACAE24647}"/>
              </a:ext>
            </a:extLst>
          </p:cNvPr>
          <p:cNvSpPr/>
          <p:nvPr/>
        </p:nvSpPr>
        <p:spPr>
          <a:xfrm>
            <a:off x="3409025" y="3110561"/>
            <a:ext cx="5876179" cy="1988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ko-KR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EE9667-6746-44B1-BEE7-17D27AC310BD}"/>
              </a:ext>
            </a:extLst>
          </p:cNvPr>
          <p:cNvSpPr txBox="1"/>
          <p:nvPr/>
        </p:nvSpPr>
        <p:spPr>
          <a:xfrm>
            <a:off x="2673847" y="4001445"/>
            <a:ext cx="831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content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15718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1132</Words>
  <Application>Microsoft Office PowerPoint</Application>
  <PresentationFormat>와이드스크린</PresentationFormat>
  <Paragraphs>377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넥슨 풋볼고딕 L</vt:lpstr>
      <vt:lpstr>맑은 고딕</vt:lpstr>
      <vt:lpstr>휴먼매직체</vt:lpstr>
      <vt:lpstr>Arial</vt:lpstr>
      <vt:lpstr>Office 테마</vt:lpstr>
      <vt:lpstr>인터넷 프로그래밍 “김아영 sns스토리보드＂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인터넷 프로그래밍 “김아영 sns스토리보드＂</dc:title>
  <dc:creator>김아영</dc:creator>
  <cp:lastModifiedBy>김아영</cp:lastModifiedBy>
  <cp:revision>75</cp:revision>
  <dcterms:created xsi:type="dcterms:W3CDTF">2020-03-28T12:20:21Z</dcterms:created>
  <dcterms:modified xsi:type="dcterms:W3CDTF">2020-06-30T17:54:43Z</dcterms:modified>
</cp:coreProperties>
</file>